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01" r:id="rId8"/>
    <p:sldId id="317" r:id="rId9"/>
    <p:sldId id="290" r:id="rId10"/>
    <p:sldId id="308" r:id="rId11"/>
    <p:sldId id="336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2890553921183768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2890553921183768"/>
          <c:y val="0.124008519926802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2.1536889384670719E-2"/>
                  <c:y val="0.10429187765413071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A-4017-913F-CED807018D3D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A-4017-913F-CED807018D3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A-4017-913F-CED807018D3D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9938123F-59D1-44BC-84DF-7BF99978A8D0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1CA-4017-913F-CED807018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A-4017-913F-CED807018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3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1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pn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Relationship Id="rId1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0-30 $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31- 60 $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61 – 90 $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91-120 $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88829"/>
              </p:ext>
            </p:extLst>
          </p:nvPr>
        </p:nvGraphicFramePr>
        <p:xfrm>
          <a:off x="487349" y="835859"/>
          <a:ext cx="4564005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1234F2D-D0C9-4BF0-A49D-3619497A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4"/>
          <a:stretch/>
        </p:blipFill>
        <p:spPr>
          <a:xfrm>
            <a:off x="504377" y="1073851"/>
            <a:ext cx="3636018" cy="2155808"/>
          </a:xfrm>
          <a:prstGeom prst="rect">
            <a:avLst/>
          </a:prstGeom>
        </p:spPr>
      </p:pic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DB69693-702D-4537-AB85-3B259E5EC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9"/>
          <a:stretch/>
        </p:blipFill>
        <p:spPr>
          <a:xfrm>
            <a:off x="5026052" y="969167"/>
            <a:ext cx="3316451" cy="2321577"/>
          </a:xfrm>
          <a:prstGeom prst="rect">
            <a:avLst/>
          </a:prstGeom>
        </p:spPr>
      </p:pic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01180" y="4110050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on DSL tends to be low but needs improvement so that the churn rate can be reduced again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31229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65918"/>
            <a:ext cx="2693772" cy="1530254"/>
            <a:chOff x="695471" y="1113555"/>
            <a:chExt cx="2987443" cy="151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71,7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67,7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70,9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67,4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023FA6-44C9-C749-7A8E-2DF72A0D5472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4CBB68B-3BEF-B451-546B-44C6946DB696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A224347-C7EB-D052-5F52-A009F7BB2DAA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28D7DEC-4C41-CEE3-E4D5-AAAFF008833F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순서도: 처리 6">
                <a:extLst>
                  <a:ext uri="{FF2B5EF4-FFF2-40B4-BE49-F238E27FC236}">
                    <a16:creationId xmlns:a16="http://schemas.microsoft.com/office/drawing/2014/main" id="{DDC401F6-5B76-C25A-2903-D0B86DC59C4B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6" name="순서도: 처리 56">
                <a:extLst>
                  <a:ext uri="{FF2B5EF4-FFF2-40B4-BE49-F238E27FC236}">
                    <a16:creationId xmlns:a16="http://schemas.microsoft.com/office/drawing/2014/main" id="{A73AB0E8-9674-2E5C-E16D-7B6088430CDB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7" name="순서도: 처리 57">
                <a:extLst>
                  <a:ext uri="{FF2B5EF4-FFF2-40B4-BE49-F238E27FC236}">
                    <a16:creationId xmlns:a16="http://schemas.microsoft.com/office/drawing/2014/main" id="{273683A2-542F-CAA1-2C24-68B5B804874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8" name="순서도: 처리 58">
                <a:extLst>
                  <a:ext uri="{FF2B5EF4-FFF2-40B4-BE49-F238E27FC236}">
                    <a16:creationId xmlns:a16="http://schemas.microsoft.com/office/drawing/2014/main" id="{EF980264-D66A-D784-B71F-DF7CC492E666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9" name="순서도: 처리 59">
                <a:extLst>
                  <a:ext uri="{FF2B5EF4-FFF2-40B4-BE49-F238E27FC236}">
                    <a16:creationId xmlns:a16="http://schemas.microsoft.com/office/drawing/2014/main" id="{B1A03529-45B6-21AB-E071-75DBD156ADA5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0" name="순서도: 처리 60">
                <a:extLst>
                  <a:ext uri="{FF2B5EF4-FFF2-40B4-BE49-F238E27FC236}">
                    <a16:creationId xmlns:a16="http://schemas.microsoft.com/office/drawing/2014/main" id="{A8A7EF6F-AB19-F0E6-C227-39F8CCFAB3DA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1" name="순서도: 처리 61">
                <a:extLst>
                  <a:ext uri="{FF2B5EF4-FFF2-40B4-BE49-F238E27FC236}">
                    <a16:creationId xmlns:a16="http://schemas.microsoft.com/office/drawing/2014/main" id="{F277A38F-621D-1993-F3CD-1BBC4860156C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2" name="순서도: 처리 62">
                <a:extLst>
                  <a:ext uri="{FF2B5EF4-FFF2-40B4-BE49-F238E27FC236}">
                    <a16:creationId xmlns:a16="http://schemas.microsoft.com/office/drawing/2014/main" id="{3F9EAF06-736B-46F6-24B3-0B542971839F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3" name="순서도: 처리 63">
                <a:extLst>
                  <a:ext uri="{FF2B5EF4-FFF2-40B4-BE49-F238E27FC236}">
                    <a16:creationId xmlns:a16="http://schemas.microsoft.com/office/drawing/2014/main" id="{3382197F-794C-839F-D8CD-A869BA848AAC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4" name="순서도: 처리 64">
                <a:extLst>
                  <a:ext uri="{FF2B5EF4-FFF2-40B4-BE49-F238E27FC236}">
                    <a16:creationId xmlns:a16="http://schemas.microsoft.com/office/drawing/2014/main" id="{CEF1F2E5-58BD-59CC-6CA6-54C2732BB113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5" name="순서도: 처리 65">
                <a:extLst>
                  <a:ext uri="{FF2B5EF4-FFF2-40B4-BE49-F238E27FC236}">
                    <a16:creationId xmlns:a16="http://schemas.microsoft.com/office/drawing/2014/main" id="{493373B4-5A88-1FE9-0F7E-43B4BE231243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6" name="순서도: 처리 66">
                <a:extLst>
                  <a:ext uri="{FF2B5EF4-FFF2-40B4-BE49-F238E27FC236}">
                    <a16:creationId xmlns:a16="http://schemas.microsoft.com/office/drawing/2014/main" id="{4E2710D4-4CBA-335E-9B70-3E5A9F8F8D89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7" name="순서도: 처리 67">
                <a:extLst>
                  <a:ext uri="{FF2B5EF4-FFF2-40B4-BE49-F238E27FC236}">
                    <a16:creationId xmlns:a16="http://schemas.microsoft.com/office/drawing/2014/main" id="{E824CFED-30EC-9527-31D7-A30C3D55332D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8" name="순서도: 처리 68">
                <a:extLst>
                  <a:ext uri="{FF2B5EF4-FFF2-40B4-BE49-F238E27FC236}">
                    <a16:creationId xmlns:a16="http://schemas.microsoft.com/office/drawing/2014/main" id="{E708F278-5835-81ED-1A02-56D1FD045AE4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9" name="순서도: 처리 69">
                <a:extLst>
                  <a:ext uri="{FF2B5EF4-FFF2-40B4-BE49-F238E27FC236}">
                    <a16:creationId xmlns:a16="http://schemas.microsoft.com/office/drawing/2014/main" id="{247A48A9-D95E-F661-E3D6-7F49ABB5F0C2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순서도: 처리 71">
                <a:extLst>
                  <a:ext uri="{FF2B5EF4-FFF2-40B4-BE49-F238E27FC236}">
                    <a16:creationId xmlns:a16="http://schemas.microsoft.com/office/drawing/2014/main" id="{323165A2-6515-A6DB-F483-4B9CF6433F22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순서도: 처리 72">
                <a:extLst>
                  <a:ext uri="{FF2B5EF4-FFF2-40B4-BE49-F238E27FC236}">
                    <a16:creationId xmlns:a16="http://schemas.microsoft.com/office/drawing/2014/main" id="{65ADC937-3F8B-7BA9-27CF-82A5D66A1D9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순서도: 처리 73">
                <a:extLst>
                  <a:ext uri="{FF2B5EF4-FFF2-40B4-BE49-F238E27FC236}">
                    <a16:creationId xmlns:a16="http://schemas.microsoft.com/office/drawing/2014/main" id="{DEB5F21B-8283-D23D-446C-FF129C68F05F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순서도: 처리 74">
                <a:extLst>
                  <a:ext uri="{FF2B5EF4-FFF2-40B4-BE49-F238E27FC236}">
                    <a16:creationId xmlns:a16="http://schemas.microsoft.com/office/drawing/2014/main" id="{435C3A25-DE3A-87A3-A879-967EB5D3E027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순서도: 처리 75">
                <a:extLst>
                  <a:ext uri="{FF2B5EF4-FFF2-40B4-BE49-F238E27FC236}">
                    <a16:creationId xmlns:a16="http://schemas.microsoft.com/office/drawing/2014/main" id="{8F578F00-F49E-D3B2-71B9-6B2324660E8E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90A3B7-083A-DBDF-729E-01F107A2318F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E9FDE2-53FA-3710-761D-43A15DF2D07A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순서도: 처리 213">
                <a:extLst>
                  <a:ext uri="{FF2B5EF4-FFF2-40B4-BE49-F238E27FC236}">
                    <a16:creationId xmlns:a16="http://schemas.microsoft.com/office/drawing/2014/main" id="{F44C8E94-5D3A-BBF2-D58E-AD8CC5BBDB0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순서도: 처리 214">
                <a:extLst>
                  <a:ext uri="{FF2B5EF4-FFF2-40B4-BE49-F238E27FC236}">
                    <a16:creationId xmlns:a16="http://schemas.microsoft.com/office/drawing/2014/main" id="{E2E1A959-1550-4D4D-B2ED-349DF7DFFC1A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순서도: 처리 215">
                <a:extLst>
                  <a:ext uri="{FF2B5EF4-FFF2-40B4-BE49-F238E27FC236}">
                    <a16:creationId xmlns:a16="http://schemas.microsoft.com/office/drawing/2014/main" id="{9AD5F7F4-F9DD-C1F9-4B96-948CFCED4C1B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순서도: 처리 216">
                <a:extLst>
                  <a:ext uri="{FF2B5EF4-FFF2-40B4-BE49-F238E27FC236}">
                    <a16:creationId xmlns:a16="http://schemas.microsoft.com/office/drawing/2014/main" id="{633D7F40-D263-74E8-651B-8FC69D99D9F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순서도: 처리 217">
                <a:extLst>
                  <a:ext uri="{FF2B5EF4-FFF2-40B4-BE49-F238E27FC236}">
                    <a16:creationId xmlns:a16="http://schemas.microsoft.com/office/drawing/2014/main" id="{B2A91871-1B43-9EC4-FB0F-4FAAE8C3F4E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순서도: 처리 218">
                <a:extLst>
                  <a:ext uri="{FF2B5EF4-FFF2-40B4-BE49-F238E27FC236}">
                    <a16:creationId xmlns:a16="http://schemas.microsoft.com/office/drawing/2014/main" id="{A002A787-AEF0-A921-6504-BF55DDD7670D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순서도: 처리 219">
                <a:extLst>
                  <a:ext uri="{FF2B5EF4-FFF2-40B4-BE49-F238E27FC236}">
                    <a16:creationId xmlns:a16="http://schemas.microsoft.com/office/drawing/2014/main" id="{4D174CDA-CFE9-1D89-89A2-2A7A3629FE1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순서도: 처리 220">
                <a:extLst>
                  <a:ext uri="{FF2B5EF4-FFF2-40B4-BE49-F238E27FC236}">
                    <a16:creationId xmlns:a16="http://schemas.microsoft.com/office/drawing/2014/main" id="{F82E0749-65DB-D465-B1D1-187EA8B88AA0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순서도: 처리 221">
                <a:extLst>
                  <a:ext uri="{FF2B5EF4-FFF2-40B4-BE49-F238E27FC236}">
                    <a16:creationId xmlns:a16="http://schemas.microsoft.com/office/drawing/2014/main" id="{5CCAC535-35BA-E17B-0C6F-9A943787720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순서도: 처리 222">
                <a:extLst>
                  <a:ext uri="{FF2B5EF4-FFF2-40B4-BE49-F238E27FC236}">
                    <a16:creationId xmlns:a16="http://schemas.microsoft.com/office/drawing/2014/main" id="{473205D9-5F8B-68CC-F92E-C360A85BAF0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순서도: 처리 223">
                <a:extLst>
                  <a:ext uri="{FF2B5EF4-FFF2-40B4-BE49-F238E27FC236}">
                    <a16:creationId xmlns:a16="http://schemas.microsoft.com/office/drawing/2014/main" id="{15CC1739-73F5-5EAB-CF35-E3ABCEDCE68D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순서도: 처리 224">
                <a:extLst>
                  <a:ext uri="{FF2B5EF4-FFF2-40B4-BE49-F238E27FC236}">
                    <a16:creationId xmlns:a16="http://schemas.microsoft.com/office/drawing/2014/main" id="{8C5CB803-F012-045D-1DBE-11E1134695F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순서도: 처리 225">
                <a:extLst>
                  <a:ext uri="{FF2B5EF4-FFF2-40B4-BE49-F238E27FC236}">
                    <a16:creationId xmlns:a16="http://schemas.microsoft.com/office/drawing/2014/main" id="{651F02BE-5E49-1ED7-2624-ED0C495E6743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순서도: 처리 226">
                <a:extLst>
                  <a:ext uri="{FF2B5EF4-FFF2-40B4-BE49-F238E27FC236}">
                    <a16:creationId xmlns:a16="http://schemas.microsoft.com/office/drawing/2014/main" id="{615FCF53-14AE-432B-28ED-EC8DF7CAFC9C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순서도: 처리 227">
                <a:extLst>
                  <a:ext uri="{FF2B5EF4-FFF2-40B4-BE49-F238E27FC236}">
                    <a16:creationId xmlns:a16="http://schemas.microsoft.com/office/drawing/2014/main" id="{5E556B91-4E8C-3785-E035-E868A70CA426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순서도: 처리 228">
                <a:extLst>
                  <a:ext uri="{FF2B5EF4-FFF2-40B4-BE49-F238E27FC236}">
                    <a16:creationId xmlns:a16="http://schemas.microsoft.com/office/drawing/2014/main" id="{75C0C665-B992-DFBB-C965-6E0ABF13E31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순서도: 처리 229">
                <a:extLst>
                  <a:ext uri="{FF2B5EF4-FFF2-40B4-BE49-F238E27FC236}">
                    <a16:creationId xmlns:a16="http://schemas.microsoft.com/office/drawing/2014/main" id="{1D8A0A9A-FF30-371C-050E-C3844F1FED1B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순서도: 처리 230">
                <a:extLst>
                  <a:ext uri="{FF2B5EF4-FFF2-40B4-BE49-F238E27FC236}">
                    <a16:creationId xmlns:a16="http://schemas.microsoft.com/office/drawing/2014/main" id="{8F0ABD84-BB46-C1DD-1283-A748B9CED57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순서도: 처리 231">
                <a:extLst>
                  <a:ext uri="{FF2B5EF4-FFF2-40B4-BE49-F238E27FC236}">
                    <a16:creationId xmlns:a16="http://schemas.microsoft.com/office/drawing/2014/main" id="{E5976CCB-710F-E959-D05C-6090F54DAA15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순서도: 처리 232">
                <a:extLst>
                  <a:ext uri="{FF2B5EF4-FFF2-40B4-BE49-F238E27FC236}">
                    <a16:creationId xmlns:a16="http://schemas.microsoft.com/office/drawing/2014/main" id="{28E98A17-F303-EE6E-1E32-8E02071A6C7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D47D6E-834F-E7C8-8008-0CF28992436C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67D847-1D31-53B2-A638-F9D4CF972F9F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타원 241">
                <a:extLst>
                  <a:ext uri="{FF2B5EF4-FFF2-40B4-BE49-F238E27FC236}">
                    <a16:creationId xmlns:a16="http://schemas.microsoft.com/office/drawing/2014/main" id="{525E57B9-E272-4F69-778F-40A6FC2E0005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2" name="Teardrop 1">
              <a:extLst>
                <a:ext uri="{FF2B5EF4-FFF2-40B4-BE49-F238E27FC236}">
                  <a16:creationId xmlns:a16="http://schemas.microsoft.com/office/drawing/2014/main" id="{CBB0ED6C-501C-D0ED-9981-A76EEBF77BD4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81,7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82,2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1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688E590-ED9B-0008-7281-CE22EA2B998B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84297"/>
            <a:ext cx="2284989" cy="3408886"/>
            <a:chOff x="898012" y="1184297"/>
            <a:chExt cx="2284989" cy="34088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84297"/>
              <a:ext cx="2222870" cy="148263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12244" y="1184297"/>
            <a:ext cx="2229712" cy="3473357"/>
            <a:chOff x="3612244" y="1184297"/>
            <a:chExt cx="2229712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12244" y="2594925"/>
              <a:ext cx="2165346" cy="2062729"/>
              <a:chOff x="1982262" y="1635646"/>
              <a:chExt cx="2165346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Mixuage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129940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4151422" y="4169915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8913" y="1133210"/>
            <a:ext cx="2156130" cy="3524444"/>
            <a:chOff x="6358913" y="1133210"/>
            <a:chExt cx="2156130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8913" y="2573020"/>
              <a:ext cx="2156130" cy="2084634"/>
              <a:chOff x="2003854" y="1635646"/>
              <a:chExt cx="2156130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46472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794763" y="4236639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700772"/>
              <a:chOff x="3233963" y="1954419"/>
              <a:chExt cx="2520767" cy="7009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8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Mixuage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8" cy="2677862"/>
            <a:chOff x="3838360" y="1424847"/>
            <a:chExt cx="4525418" cy="26778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1" y="3447336"/>
              <a:ext cx="3892367" cy="617094"/>
              <a:chOff x="3233963" y="1954419"/>
              <a:chExt cx="1400520" cy="61709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3"/>
            <a:ext cx="5147734" cy="105740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4" y="298036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510" y="1026442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886" y="1100274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43059" y="161597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309462" y="891829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340887" y="148592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	This project uses customer data from a telecommunication company. This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3FA30-5A08-4163-9F29-773EFE8D69D5}"/>
              </a:ext>
            </a:extLst>
          </p:cNvPr>
          <p:cNvGrpSpPr/>
          <p:nvPr/>
        </p:nvGrpSpPr>
        <p:grpSpPr>
          <a:xfrm>
            <a:off x="766973" y="3582469"/>
            <a:ext cx="3327076" cy="1712957"/>
            <a:chOff x="3810951" y="2185274"/>
            <a:chExt cx="5446207" cy="32630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8749A7-E762-47DF-9A7A-143C16638BBB}"/>
                </a:ext>
              </a:extLst>
            </p:cNvPr>
            <p:cNvGrpSpPr/>
            <p:nvPr/>
          </p:nvGrpSpPr>
          <p:grpSpPr>
            <a:xfrm>
              <a:off x="4322484" y="3496336"/>
              <a:ext cx="1869842" cy="1647170"/>
              <a:chOff x="4140075" y="-227045"/>
              <a:chExt cx="3204683" cy="310523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5BD262-8613-4A89-9B69-D710B4247422}"/>
                  </a:ext>
                </a:extLst>
              </p:cNvPr>
              <p:cNvSpPr/>
              <p:nvPr/>
            </p:nvSpPr>
            <p:spPr>
              <a:xfrm>
                <a:off x="4140075" y="-227045"/>
                <a:ext cx="2889468" cy="3105238"/>
              </a:xfrm>
              <a:custGeom>
                <a:avLst/>
                <a:gdLst>
                  <a:gd name="connsiteX0" fmla="*/ 2916809 w 2933700"/>
                  <a:gd name="connsiteY0" fmla="*/ 1216399 h 3152775"/>
                  <a:gd name="connsiteX1" fmla="*/ 2574861 w 2933700"/>
                  <a:gd name="connsiteY1" fmla="*/ 1129721 h 3152775"/>
                  <a:gd name="connsiteX2" fmla="*/ 2549144 w 2933700"/>
                  <a:gd name="connsiteY2" fmla="*/ 1112576 h 3152775"/>
                  <a:gd name="connsiteX3" fmla="*/ 2419604 w 2933700"/>
                  <a:gd name="connsiteY3" fmla="*/ 923029 h 3152775"/>
                  <a:gd name="connsiteX4" fmla="*/ 2414842 w 2933700"/>
                  <a:gd name="connsiteY4" fmla="*/ 901121 h 3152775"/>
                  <a:gd name="connsiteX5" fmla="*/ 2442464 w 2933700"/>
                  <a:gd name="connsiteY5" fmla="*/ 646804 h 3152775"/>
                  <a:gd name="connsiteX6" fmla="*/ 2421509 w 2933700"/>
                  <a:gd name="connsiteY6" fmla="*/ 613466 h 3152775"/>
                  <a:gd name="connsiteX7" fmla="*/ 2421509 w 2933700"/>
                  <a:gd name="connsiteY7" fmla="*/ 613466 h 3152775"/>
                  <a:gd name="connsiteX8" fmla="*/ 2426271 w 2933700"/>
                  <a:gd name="connsiteY8" fmla="*/ 608704 h 3152775"/>
                  <a:gd name="connsiteX9" fmla="*/ 2426271 w 2933700"/>
                  <a:gd name="connsiteY9" fmla="*/ 608704 h 3152775"/>
                  <a:gd name="connsiteX10" fmla="*/ 2485326 w 2933700"/>
                  <a:gd name="connsiteY10" fmla="*/ 593464 h 3152775"/>
                  <a:gd name="connsiteX11" fmla="*/ 2595817 w 2933700"/>
                  <a:gd name="connsiteY11" fmla="*/ 596321 h 3152775"/>
                  <a:gd name="connsiteX12" fmla="*/ 2649156 w 2933700"/>
                  <a:gd name="connsiteY12" fmla="*/ 562984 h 3152775"/>
                  <a:gd name="connsiteX13" fmla="*/ 2660586 w 2933700"/>
                  <a:gd name="connsiteY13" fmla="*/ 525836 h 3152775"/>
                  <a:gd name="connsiteX14" fmla="*/ 2697734 w 2933700"/>
                  <a:gd name="connsiteY14" fmla="*/ 465829 h 3152775"/>
                  <a:gd name="connsiteX15" fmla="*/ 2698686 w 2933700"/>
                  <a:gd name="connsiteY15" fmla="*/ 463924 h 3152775"/>
                  <a:gd name="connsiteX16" fmla="*/ 2720594 w 2933700"/>
                  <a:gd name="connsiteY16" fmla="*/ 445826 h 3152775"/>
                  <a:gd name="connsiteX17" fmla="*/ 2738692 w 2933700"/>
                  <a:gd name="connsiteY17" fmla="*/ 422966 h 3152775"/>
                  <a:gd name="connsiteX18" fmla="*/ 2721546 w 2933700"/>
                  <a:gd name="connsiteY18" fmla="*/ 377246 h 3152775"/>
                  <a:gd name="connsiteX19" fmla="*/ 2717736 w 2933700"/>
                  <a:gd name="connsiteY19" fmla="*/ 332479 h 3152775"/>
                  <a:gd name="connsiteX20" fmla="*/ 2729167 w 2933700"/>
                  <a:gd name="connsiteY20" fmla="*/ 265804 h 3152775"/>
                  <a:gd name="connsiteX21" fmla="*/ 2732976 w 2933700"/>
                  <a:gd name="connsiteY21" fmla="*/ 214369 h 3152775"/>
                  <a:gd name="connsiteX22" fmla="*/ 2732976 w 2933700"/>
                  <a:gd name="connsiteY22" fmla="*/ 214369 h 3152775"/>
                  <a:gd name="connsiteX23" fmla="*/ 2752979 w 2933700"/>
                  <a:gd name="connsiteY23" fmla="*/ 200081 h 3152775"/>
                  <a:gd name="connsiteX24" fmla="*/ 2782506 w 2933700"/>
                  <a:gd name="connsiteY24" fmla="*/ 180079 h 3152775"/>
                  <a:gd name="connsiteX25" fmla="*/ 2769171 w 2933700"/>
                  <a:gd name="connsiteY25" fmla="*/ 141026 h 3152775"/>
                  <a:gd name="connsiteX26" fmla="*/ 2749169 w 2933700"/>
                  <a:gd name="connsiteY26" fmla="*/ 116261 h 3152775"/>
                  <a:gd name="connsiteX27" fmla="*/ 2611056 w 2933700"/>
                  <a:gd name="connsiteY27" fmla="*/ 17201 h 3152775"/>
                  <a:gd name="connsiteX28" fmla="*/ 2487231 w 2933700"/>
                  <a:gd name="connsiteY28" fmla="*/ 12439 h 3152775"/>
                  <a:gd name="connsiteX29" fmla="*/ 2398649 w 2933700"/>
                  <a:gd name="connsiteY29" fmla="*/ 41014 h 3152775"/>
                  <a:gd name="connsiteX30" fmla="*/ 2311019 w 2933700"/>
                  <a:gd name="connsiteY30" fmla="*/ 110546 h 3152775"/>
                  <a:gd name="connsiteX31" fmla="*/ 2268156 w 2933700"/>
                  <a:gd name="connsiteY31" fmla="*/ 326764 h 3152775"/>
                  <a:gd name="connsiteX32" fmla="*/ 2232914 w 2933700"/>
                  <a:gd name="connsiteY32" fmla="*/ 382009 h 3152775"/>
                  <a:gd name="connsiteX33" fmla="*/ 2202434 w 2933700"/>
                  <a:gd name="connsiteY33" fmla="*/ 373436 h 3152775"/>
                  <a:gd name="connsiteX34" fmla="*/ 2121471 w 2933700"/>
                  <a:gd name="connsiteY34" fmla="*/ 290569 h 3152775"/>
                  <a:gd name="connsiteX35" fmla="*/ 2033841 w 2933700"/>
                  <a:gd name="connsiteY35" fmla="*/ 268661 h 3152775"/>
                  <a:gd name="connsiteX36" fmla="*/ 1955736 w 2933700"/>
                  <a:gd name="connsiteY36" fmla="*/ 313429 h 3152775"/>
                  <a:gd name="connsiteX37" fmla="*/ 1863344 w 2933700"/>
                  <a:gd name="connsiteY37" fmla="*/ 352481 h 3152775"/>
                  <a:gd name="connsiteX38" fmla="*/ 1585214 w 2933700"/>
                  <a:gd name="connsiteY38" fmla="*/ 398201 h 3152775"/>
                  <a:gd name="connsiteX39" fmla="*/ 1358519 w 2933700"/>
                  <a:gd name="connsiteY39" fmla="*/ 575366 h 3152775"/>
                  <a:gd name="connsiteX40" fmla="*/ 1212786 w 2933700"/>
                  <a:gd name="connsiteY40" fmla="*/ 991609 h 3152775"/>
                  <a:gd name="connsiteX41" fmla="*/ 1268031 w 2933700"/>
                  <a:gd name="connsiteY41" fmla="*/ 1056379 h 3152775"/>
                  <a:gd name="connsiteX42" fmla="*/ 1271841 w 2933700"/>
                  <a:gd name="connsiteY42" fmla="*/ 1058284 h 3152775"/>
                  <a:gd name="connsiteX43" fmla="*/ 1263269 w 2933700"/>
                  <a:gd name="connsiteY43" fmla="*/ 1069714 h 3152775"/>
                  <a:gd name="connsiteX44" fmla="*/ 1077531 w 2933700"/>
                  <a:gd name="connsiteY44" fmla="*/ 1262119 h 3152775"/>
                  <a:gd name="connsiteX45" fmla="*/ 1076579 w 2933700"/>
                  <a:gd name="connsiteY45" fmla="*/ 1310696 h 3152775"/>
                  <a:gd name="connsiteX46" fmla="*/ 1098486 w 2933700"/>
                  <a:gd name="connsiteY46" fmla="*/ 1351654 h 3152775"/>
                  <a:gd name="connsiteX47" fmla="*/ 1085151 w 2933700"/>
                  <a:gd name="connsiteY47" fmla="*/ 1518341 h 3152775"/>
                  <a:gd name="connsiteX48" fmla="*/ 1065149 w 2933700"/>
                  <a:gd name="connsiteY48" fmla="*/ 1900294 h 3152775"/>
                  <a:gd name="connsiteX49" fmla="*/ 1043241 w 2933700"/>
                  <a:gd name="connsiteY49" fmla="*/ 1912676 h 3152775"/>
                  <a:gd name="connsiteX50" fmla="*/ 746061 w 2933700"/>
                  <a:gd name="connsiteY50" fmla="*/ 1781231 h 3152775"/>
                  <a:gd name="connsiteX51" fmla="*/ 727964 w 2933700"/>
                  <a:gd name="connsiteY51" fmla="*/ 1768849 h 3152775"/>
                  <a:gd name="connsiteX52" fmla="*/ 621284 w 2933700"/>
                  <a:gd name="connsiteY52" fmla="*/ 1670741 h 3152775"/>
                  <a:gd name="connsiteX53" fmla="*/ 600329 w 2933700"/>
                  <a:gd name="connsiteY53" fmla="*/ 1646929 h 3152775"/>
                  <a:gd name="connsiteX54" fmla="*/ 545084 w 2933700"/>
                  <a:gd name="connsiteY54" fmla="*/ 1553584 h 3152775"/>
                  <a:gd name="connsiteX55" fmla="*/ 458406 w 2933700"/>
                  <a:gd name="connsiteY55" fmla="*/ 1531676 h 3152775"/>
                  <a:gd name="connsiteX56" fmla="*/ 375539 w 2933700"/>
                  <a:gd name="connsiteY56" fmla="*/ 1581206 h 3152775"/>
                  <a:gd name="connsiteX57" fmla="*/ 367919 w 2933700"/>
                  <a:gd name="connsiteY57" fmla="*/ 1617401 h 3152775"/>
                  <a:gd name="connsiteX58" fmla="*/ 362204 w 2933700"/>
                  <a:gd name="connsiteY58" fmla="*/ 1621211 h 3152775"/>
                  <a:gd name="connsiteX59" fmla="*/ 341249 w 2933700"/>
                  <a:gd name="connsiteY59" fmla="*/ 1627879 h 3152775"/>
                  <a:gd name="connsiteX60" fmla="*/ 105981 w 2933700"/>
                  <a:gd name="connsiteY60" fmla="*/ 1765991 h 3152775"/>
                  <a:gd name="connsiteX61" fmla="*/ 6921 w 2933700"/>
                  <a:gd name="connsiteY61" fmla="*/ 1906961 h 3152775"/>
                  <a:gd name="connsiteX62" fmla="*/ 25971 w 2933700"/>
                  <a:gd name="connsiteY62" fmla="*/ 1963159 h 3152775"/>
                  <a:gd name="connsiteX63" fmla="*/ 105981 w 2933700"/>
                  <a:gd name="connsiteY63" fmla="*/ 1961254 h 3152775"/>
                  <a:gd name="connsiteX64" fmla="*/ 272669 w 2933700"/>
                  <a:gd name="connsiteY64" fmla="*/ 1891721 h 3152775"/>
                  <a:gd name="connsiteX65" fmla="*/ 370776 w 2933700"/>
                  <a:gd name="connsiteY65" fmla="*/ 1880291 h 3152775"/>
                  <a:gd name="connsiteX66" fmla="*/ 459359 w 2933700"/>
                  <a:gd name="connsiteY66" fmla="*/ 1869814 h 3152775"/>
                  <a:gd name="connsiteX67" fmla="*/ 424116 w 2933700"/>
                  <a:gd name="connsiteY67" fmla="*/ 2043169 h 3152775"/>
                  <a:gd name="connsiteX68" fmla="*/ 439356 w 2933700"/>
                  <a:gd name="connsiteY68" fmla="*/ 2071744 h 3152775"/>
                  <a:gd name="connsiteX69" fmla="*/ 1011809 w 2933700"/>
                  <a:gd name="connsiteY69" fmla="*/ 2313679 h 3152775"/>
                  <a:gd name="connsiteX70" fmla="*/ 1171829 w 2933700"/>
                  <a:gd name="connsiteY70" fmla="*/ 2384164 h 3152775"/>
                  <a:gd name="connsiteX71" fmla="*/ 1314704 w 2933700"/>
                  <a:gd name="connsiteY71" fmla="*/ 2327966 h 3152775"/>
                  <a:gd name="connsiteX72" fmla="*/ 1398524 w 2933700"/>
                  <a:gd name="connsiteY72" fmla="*/ 2157469 h 3152775"/>
                  <a:gd name="connsiteX73" fmla="*/ 1503299 w 2933700"/>
                  <a:gd name="connsiteY73" fmla="*/ 1907914 h 3152775"/>
                  <a:gd name="connsiteX74" fmla="*/ 1674749 w 2933700"/>
                  <a:gd name="connsiteY74" fmla="*/ 2120321 h 3152775"/>
                  <a:gd name="connsiteX75" fmla="*/ 1678559 w 2933700"/>
                  <a:gd name="connsiteY75" fmla="*/ 2155564 h 3152775"/>
                  <a:gd name="connsiteX76" fmla="*/ 1382331 w 2933700"/>
                  <a:gd name="connsiteY76" fmla="*/ 2868034 h 3152775"/>
                  <a:gd name="connsiteX77" fmla="*/ 1374711 w 2933700"/>
                  <a:gd name="connsiteY77" fmla="*/ 2886132 h 3152775"/>
                  <a:gd name="connsiteX78" fmla="*/ 1340421 w 2933700"/>
                  <a:gd name="connsiteY78" fmla="*/ 2912801 h 3152775"/>
                  <a:gd name="connsiteX79" fmla="*/ 1325181 w 2933700"/>
                  <a:gd name="connsiteY79" fmla="*/ 2924232 h 3152775"/>
                  <a:gd name="connsiteX80" fmla="*/ 1284224 w 2933700"/>
                  <a:gd name="connsiteY80" fmla="*/ 3113779 h 3152775"/>
                  <a:gd name="connsiteX81" fmla="*/ 1300416 w 2933700"/>
                  <a:gd name="connsiteY81" fmla="*/ 3126162 h 3152775"/>
                  <a:gd name="connsiteX82" fmla="*/ 1475676 w 2933700"/>
                  <a:gd name="connsiteY82" fmla="*/ 3136639 h 3152775"/>
                  <a:gd name="connsiteX83" fmla="*/ 1504251 w 2933700"/>
                  <a:gd name="connsiteY83" fmla="*/ 3114732 h 3152775"/>
                  <a:gd name="connsiteX84" fmla="*/ 1522349 w 2933700"/>
                  <a:gd name="connsiteY84" fmla="*/ 3101396 h 3152775"/>
                  <a:gd name="connsiteX85" fmla="*/ 1700466 w 2933700"/>
                  <a:gd name="connsiteY85" fmla="*/ 3151879 h 3152775"/>
                  <a:gd name="connsiteX86" fmla="*/ 1864296 w 2933700"/>
                  <a:gd name="connsiteY86" fmla="*/ 3148069 h 3152775"/>
                  <a:gd name="connsiteX87" fmla="*/ 1930971 w 2933700"/>
                  <a:gd name="connsiteY87" fmla="*/ 3117589 h 3152775"/>
                  <a:gd name="connsiteX88" fmla="*/ 1919541 w 2933700"/>
                  <a:gd name="connsiteY88" fmla="*/ 3057582 h 3152775"/>
                  <a:gd name="connsiteX89" fmla="*/ 1849056 w 2933700"/>
                  <a:gd name="connsiteY89" fmla="*/ 3047104 h 3152775"/>
                  <a:gd name="connsiteX90" fmla="*/ 1731899 w 2933700"/>
                  <a:gd name="connsiteY90" fmla="*/ 3031864 h 3152775"/>
                  <a:gd name="connsiteX91" fmla="*/ 1653794 w 2933700"/>
                  <a:gd name="connsiteY91" fmla="*/ 2957569 h 3152775"/>
                  <a:gd name="connsiteX92" fmla="*/ 1731899 w 2933700"/>
                  <a:gd name="connsiteY92" fmla="*/ 2977571 h 3152775"/>
                  <a:gd name="connsiteX93" fmla="*/ 1758569 w 2933700"/>
                  <a:gd name="connsiteY93" fmla="*/ 2964236 h 3152775"/>
                  <a:gd name="connsiteX94" fmla="*/ 2045271 w 2933700"/>
                  <a:gd name="connsiteY94" fmla="*/ 2250814 h 3152775"/>
                  <a:gd name="connsiteX95" fmla="*/ 2063369 w 2933700"/>
                  <a:gd name="connsiteY95" fmla="*/ 2090794 h 3152775"/>
                  <a:gd name="connsiteX96" fmla="*/ 1989074 w 2933700"/>
                  <a:gd name="connsiteY96" fmla="*/ 1882196 h 3152775"/>
                  <a:gd name="connsiteX97" fmla="*/ 1919541 w 2933700"/>
                  <a:gd name="connsiteY97" fmla="*/ 1741226 h 3152775"/>
                  <a:gd name="connsiteX98" fmla="*/ 1962404 w 2933700"/>
                  <a:gd name="connsiteY98" fmla="*/ 1698364 h 3152775"/>
                  <a:gd name="connsiteX99" fmla="*/ 1955736 w 2933700"/>
                  <a:gd name="connsiteY99" fmla="*/ 1662169 h 3152775"/>
                  <a:gd name="connsiteX100" fmla="*/ 1892871 w 2933700"/>
                  <a:gd name="connsiteY100" fmla="*/ 1337366 h 3152775"/>
                  <a:gd name="connsiteX101" fmla="*/ 1904301 w 2933700"/>
                  <a:gd name="connsiteY101" fmla="*/ 1308791 h 3152775"/>
                  <a:gd name="connsiteX102" fmla="*/ 2181479 w 2933700"/>
                  <a:gd name="connsiteY102" fmla="*/ 1113529 h 3152775"/>
                  <a:gd name="connsiteX103" fmla="*/ 2204339 w 2933700"/>
                  <a:gd name="connsiteY103" fmla="*/ 1116386 h 3152775"/>
                  <a:gd name="connsiteX104" fmla="*/ 2305304 w 2933700"/>
                  <a:gd name="connsiteY104" fmla="*/ 1225924 h 3152775"/>
                  <a:gd name="connsiteX105" fmla="*/ 2608199 w 2933700"/>
                  <a:gd name="connsiteY105" fmla="*/ 1395469 h 3152775"/>
                  <a:gd name="connsiteX106" fmla="*/ 2902521 w 2933700"/>
                  <a:gd name="connsiteY106" fmla="*/ 1445951 h 3152775"/>
                  <a:gd name="connsiteX107" fmla="*/ 2912999 w 2933700"/>
                  <a:gd name="connsiteY107" fmla="*/ 1435474 h 3152775"/>
                  <a:gd name="connsiteX108" fmla="*/ 2933954 w 2933700"/>
                  <a:gd name="connsiteY108" fmla="*/ 1239259 h 3152775"/>
                  <a:gd name="connsiteX109" fmla="*/ 2916809 w 2933700"/>
                  <a:gd name="connsiteY109" fmla="*/ 1216399 h 3152775"/>
                  <a:gd name="connsiteX110" fmla="*/ 1512824 w 2933700"/>
                  <a:gd name="connsiteY110" fmla="*/ 846829 h 3152775"/>
                  <a:gd name="connsiteX111" fmla="*/ 1561401 w 2933700"/>
                  <a:gd name="connsiteY111" fmla="*/ 754436 h 3152775"/>
                  <a:gd name="connsiteX112" fmla="*/ 1658556 w 2933700"/>
                  <a:gd name="connsiteY112" fmla="*/ 705859 h 3152775"/>
                  <a:gd name="connsiteX113" fmla="*/ 1512824 w 2933700"/>
                  <a:gd name="connsiteY113" fmla="*/ 846829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933700" h="3152775">
                    <a:moveTo>
                      <a:pt x="2916809" y="1216399"/>
                    </a:moveTo>
                    <a:cubicBezTo>
                      <a:pt x="2802509" y="1187824"/>
                      <a:pt x="2689161" y="1158296"/>
                      <a:pt x="2574861" y="1129721"/>
                    </a:cubicBezTo>
                    <a:cubicBezTo>
                      <a:pt x="2563431" y="1126864"/>
                      <a:pt x="2555811" y="1123054"/>
                      <a:pt x="2549144" y="1112576"/>
                    </a:cubicBezTo>
                    <a:cubicBezTo>
                      <a:pt x="2506281" y="1048759"/>
                      <a:pt x="2462467" y="985894"/>
                      <a:pt x="2419604" y="923029"/>
                    </a:cubicBezTo>
                    <a:cubicBezTo>
                      <a:pt x="2414842" y="916361"/>
                      <a:pt x="2411984" y="910646"/>
                      <a:pt x="2414842" y="901121"/>
                    </a:cubicBezTo>
                    <a:cubicBezTo>
                      <a:pt x="2437701" y="818254"/>
                      <a:pt x="2444369" y="732529"/>
                      <a:pt x="2442464" y="646804"/>
                    </a:cubicBezTo>
                    <a:cubicBezTo>
                      <a:pt x="2442464" y="629659"/>
                      <a:pt x="2440559" y="617276"/>
                      <a:pt x="2421509" y="613466"/>
                    </a:cubicBezTo>
                    <a:cubicBezTo>
                      <a:pt x="2421509" y="613466"/>
                      <a:pt x="2421509" y="613466"/>
                      <a:pt x="2421509" y="613466"/>
                    </a:cubicBezTo>
                    <a:cubicBezTo>
                      <a:pt x="2423414" y="611561"/>
                      <a:pt x="2424367" y="610609"/>
                      <a:pt x="2426271" y="608704"/>
                    </a:cubicBezTo>
                    <a:lnTo>
                      <a:pt x="2426271" y="608704"/>
                    </a:lnTo>
                    <a:cubicBezTo>
                      <a:pt x="2448179" y="611561"/>
                      <a:pt x="2466276" y="599179"/>
                      <a:pt x="2485326" y="593464"/>
                    </a:cubicBezTo>
                    <a:cubicBezTo>
                      <a:pt x="2522474" y="582986"/>
                      <a:pt x="2557717" y="573461"/>
                      <a:pt x="2595817" y="596321"/>
                    </a:cubicBezTo>
                    <a:cubicBezTo>
                      <a:pt x="2626296" y="615371"/>
                      <a:pt x="2647251" y="600131"/>
                      <a:pt x="2649156" y="562984"/>
                    </a:cubicBezTo>
                    <a:cubicBezTo>
                      <a:pt x="2650109" y="549649"/>
                      <a:pt x="2655824" y="538219"/>
                      <a:pt x="2660586" y="525836"/>
                    </a:cubicBezTo>
                    <a:cubicBezTo>
                      <a:pt x="2670111" y="502976"/>
                      <a:pt x="2681542" y="483926"/>
                      <a:pt x="2697734" y="465829"/>
                    </a:cubicBezTo>
                    <a:cubicBezTo>
                      <a:pt x="2697734" y="464876"/>
                      <a:pt x="2698686" y="463924"/>
                      <a:pt x="2698686" y="463924"/>
                    </a:cubicBezTo>
                    <a:cubicBezTo>
                      <a:pt x="2697734" y="447731"/>
                      <a:pt x="2707259" y="443921"/>
                      <a:pt x="2720594" y="445826"/>
                    </a:cubicBezTo>
                    <a:cubicBezTo>
                      <a:pt x="2739644" y="447731"/>
                      <a:pt x="2741549" y="436301"/>
                      <a:pt x="2738692" y="422966"/>
                    </a:cubicBezTo>
                    <a:cubicBezTo>
                      <a:pt x="2734881" y="406774"/>
                      <a:pt x="2727261" y="392486"/>
                      <a:pt x="2721546" y="377246"/>
                    </a:cubicBezTo>
                    <a:cubicBezTo>
                      <a:pt x="2715831" y="362959"/>
                      <a:pt x="2708211" y="346766"/>
                      <a:pt x="2717736" y="332479"/>
                    </a:cubicBezTo>
                    <a:cubicBezTo>
                      <a:pt x="2731071" y="311524"/>
                      <a:pt x="2729167" y="288664"/>
                      <a:pt x="2729167" y="265804"/>
                    </a:cubicBezTo>
                    <a:cubicBezTo>
                      <a:pt x="2730119" y="248659"/>
                      <a:pt x="2725356" y="231514"/>
                      <a:pt x="2732976" y="214369"/>
                    </a:cubicBezTo>
                    <a:cubicBezTo>
                      <a:pt x="2732976" y="214369"/>
                      <a:pt x="2732976" y="214369"/>
                      <a:pt x="2732976" y="214369"/>
                    </a:cubicBezTo>
                    <a:cubicBezTo>
                      <a:pt x="2739644" y="209606"/>
                      <a:pt x="2746311" y="205796"/>
                      <a:pt x="2752979" y="200081"/>
                    </a:cubicBezTo>
                    <a:cubicBezTo>
                      <a:pt x="2762504" y="191509"/>
                      <a:pt x="2782506" y="199129"/>
                      <a:pt x="2782506" y="180079"/>
                    </a:cubicBezTo>
                    <a:cubicBezTo>
                      <a:pt x="2782506" y="166744"/>
                      <a:pt x="2777744" y="152456"/>
                      <a:pt x="2769171" y="141026"/>
                    </a:cubicBezTo>
                    <a:cubicBezTo>
                      <a:pt x="2762504" y="132454"/>
                      <a:pt x="2756789" y="123881"/>
                      <a:pt x="2749169" y="116261"/>
                    </a:cubicBezTo>
                    <a:cubicBezTo>
                      <a:pt x="2709164" y="75304"/>
                      <a:pt x="2662492" y="41966"/>
                      <a:pt x="2611056" y="17201"/>
                    </a:cubicBezTo>
                    <a:cubicBezTo>
                      <a:pt x="2571051" y="-2801"/>
                      <a:pt x="2529142" y="-6611"/>
                      <a:pt x="2487231" y="12439"/>
                    </a:cubicBezTo>
                    <a:cubicBezTo>
                      <a:pt x="2458656" y="24821"/>
                      <a:pt x="2429129" y="34346"/>
                      <a:pt x="2398649" y="41014"/>
                    </a:cubicBezTo>
                    <a:cubicBezTo>
                      <a:pt x="2357692" y="49586"/>
                      <a:pt x="2329117" y="72446"/>
                      <a:pt x="2311019" y="110546"/>
                    </a:cubicBezTo>
                    <a:cubicBezTo>
                      <a:pt x="2277681" y="179126"/>
                      <a:pt x="2264346" y="251516"/>
                      <a:pt x="2268156" y="326764"/>
                    </a:cubicBezTo>
                    <a:cubicBezTo>
                      <a:pt x="2270061" y="357244"/>
                      <a:pt x="2262442" y="373436"/>
                      <a:pt x="2232914" y="382009"/>
                    </a:cubicBezTo>
                    <a:cubicBezTo>
                      <a:pt x="2218626" y="385819"/>
                      <a:pt x="2211959" y="384866"/>
                      <a:pt x="2202434" y="373436"/>
                    </a:cubicBezTo>
                    <a:cubicBezTo>
                      <a:pt x="2177669" y="342956"/>
                      <a:pt x="2151951" y="314381"/>
                      <a:pt x="2121471" y="290569"/>
                    </a:cubicBezTo>
                    <a:cubicBezTo>
                      <a:pt x="2095754" y="270566"/>
                      <a:pt x="2067179" y="261994"/>
                      <a:pt x="2033841" y="268661"/>
                    </a:cubicBezTo>
                    <a:cubicBezTo>
                      <a:pt x="2002409" y="275329"/>
                      <a:pt x="1979549" y="295331"/>
                      <a:pt x="1955736" y="313429"/>
                    </a:cubicBezTo>
                    <a:cubicBezTo>
                      <a:pt x="1928114" y="334384"/>
                      <a:pt x="1897634" y="346766"/>
                      <a:pt x="1863344" y="352481"/>
                    </a:cubicBezTo>
                    <a:cubicBezTo>
                      <a:pt x="1770951" y="367721"/>
                      <a:pt x="1677606" y="382961"/>
                      <a:pt x="1585214" y="398201"/>
                    </a:cubicBezTo>
                    <a:cubicBezTo>
                      <a:pt x="1478534" y="416299"/>
                      <a:pt x="1396619" y="467734"/>
                      <a:pt x="1358519" y="575366"/>
                    </a:cubicBezTo>
                    <a:cubicBezTo>
                      <a:pt x="1310894" y="714431"/>
                      <a:pt x="1260411" y="852544"/>
                      <a:pt x="1212786" y="991609"/>
                    </a:cubicBezTo>
                    <a:cubicBezTo>
                      <a:pt x="1194689" y="1044949"/>
                      <a:pt x="1212786" y="1064951"/>
                      <a:pt x="1268031" y="1056379"/>
                    </a:cubicBezTo>
                    <a:cubicBezTo>
                      <a:pt x="1268984" y="1056379"/>
                      <a:pt x="1270889" y="1057331"/>
                      <a:pt x="1271841" y="1058284"/>
                    </a:cubicBezTo>
                    <a:cubicBezTo>
                      <a:pt x="1271841" y="1063999"/>
                      <a:pt x="1266126" y="1065904"/>
                      <a:pt x="1263269" y="1069714"/>
                    </a:cubicBezTo>
                    <a:cubicBezTo>
                      <a:pt x="1201356" y="1133531"/>
                      <a:pt x="1139444" y="1197349"/>
                      <a:pt x="1077531" y="1262119"/>
                    </a:cubicBezTo>
                    <a:cubicBezTo>
                      <a:pt x="1054671" y="1285931"/>
                      <a:pt x="1055624" y="1284979"/>
                      <a:pt x="1076579" y="1310696"/>
                    </a:cubicBezTo>
                    <a:cubicBezTo>
                      <a:pt x="1086104" y="1322126"/>
                      <a:pt x="1104201" y="1329746"/>
                      <a:pt x="1098486" y="1351654"/>
                    </a:cubicBezTo>
                    <a:cubicBezTo>
                      <a:pt x="1085151" y="1406899"/>
                      <a:pt x="1085151" y="1462144"/>
                      <a:pt x="1085151" y="1518341"/>
                    </a:cubicBezTo>
                    <a:cubicBezTo>
                      <a:pt x="1085151" y="1645976"/>
                      <a:pt x="1090866" y="1773611"/>
                      <a:pt x="1065149" y="1900294"/>
                    </a:cubicBezTo>
                    <a:cubicBezTo>
                      <a:pt x="1061339" y="1917439"/>
                      <a:pt x="1059434" y="1920296"/>
                      <a:pt x="1043241" y="1912676"/>
                    </a:cubicBezTo>
                    <a:cubicBezTo>
                      <a:pt x="944181" y="1867909"/>
                      <a:pt x="845121" y="1825046"/>
                      <a:pt x="746061" y="1781231"/>
                    </a:cubicBezTo>
                    <a:cubicBezTo>
                      <a:pt x="739394" y="1778374"/>
                      <a:pt x="732726" y="1776469"/>
                      <a:pt x="727964" y="1768849"/>
                    </a:cubicBezTo>
                    <a:cubicBezTo>
                      <a:pt x="700341" y="1727891"/>
                      <a:pt x="661289" y="1698364"/>
                      <a:pt x="621284" y="1670741"/>
                    </a:cubicBezTo>
                    <a:cubicBezTo>
                      <a:pt x="611759" y="1665026"/>
                      <a:pt x="605091" y="1657406"/>
                      <a:pt x="600329" y="1646929"/>
                    </a:cubicBezTo>
                    <a:cubicBezTo>
                      <a:pt x="584136" y="1614544"/>
                      <a:pt x="567944" y="1582159"/>
                      <a:pt x="545084" y="1553584"/>
                    </a:cubicBezTo>
                    <a:cubicBezTo>
                      <a:pt x="519366" y="1520246"/>
                      <a:pt x="497459" y="1515484"/>
                      <a:pt x="458406" y="1531676"/>
                    </a:cubicBezTo>
                    <a:cubicBezTo>
                      <a:pt x="428879" y="1545011"/>
                      <a:pt x="403161" y="1564061"/>
                      <a:pt x="375539" y="1581206"/>
                    </a:cubicBezTo>
                    <a:cubicBezTo>
                      <a:pt x="359346" y="1591684"/>
                      <a:pt x="346011" y="1600256"/>
                      <a:pt x="367919" y="1617401"/>
                    </a:cubicBezTo>
                    <a:cubicBezTo>
                      <a:pt x="365061" y="1619306"/>
                      <a:pt x="364109" y="1620259"/>
                      <a:pt x="362204" y="1621211"/>
                    </a:cubicBezTo>
                    <a:cubicBezTo>
                      <a:pt x="355536" y="1623116"/>
                      <a:pt x="347916" y="1625021"/>
                      <a:pt x="341249" y="1627879"/>
                    </a:cubicBezTo>
                    <a:cubicBezTo>
                      <a:pt x="251714" y="1655501"/>
                      <a:pt x="169799" y="1694554"/>
                      <a:pt x="105981" y="1765991"/>
                    </a:cubicBezTo>
                    <a:cubicBezTo>
                      <a:pt x="66929" y="1808854"/>
                      <a:pt x="30734" y="1853621"/>
                      <a:pt x="6921" y="1906961"/>
                    </a:cubicBezTo>
                    <a:cubicBezTo>
                      <a:pt x="-6414" y="1936489"/>
                      <a:pt x="-699" y="1946966"/>
                      <a:pt x="25971" y="1963159"/>
                    </a:cubicBezTo>
                    <a:cubicBezTo>
                      <a:pt x="53594" y="1980304"/>
                      <a:pt x="79311" y="1979351"/>
                      <a:pt x="105981" y="1961254"/>
                    </a:cubicBezTo>
                    <a:cubicBezTo>
                      <a:pt x="156464" y="1926964"/>
                      <a:pt x="210756" y="1899341"/>
                      <a:pt x="272669" y="1891721"/>
                    </a:cubicBezTo>
                    <a:cubicBezTo>
                      <a:pt x="305054" y="1887911"/>
                      <a:pt x="338391" y="1883149"/>
                      <a:pt x="370776" y="1880291"/>
                    </a:cubicBezTo>
                    <a:cubicBezTo>
                      <a:pt x="400304" y="1878386"/>
                      <a:pt x="429831" y="1868861"/>
                      <a:pt x="459359" y="1869814"/>
                    </a:cubicBezTo>
                    <a:cubicBezTo>
                      <a:pt x="447929" y="1928869"/>
                      <a:pt x="437451" y="1986971"/>
                      <a:pt x="424116" y="2043169"/>
                    </a:cubicBezTo>
                    <a:cubicBezTo>
                      <a:pt x="420306" y="2060314"/>
                      <a:pt x="424116" y="2066029"/>
                      <a:pt x="439356" y="2071744"/>
                    </a:cubicBezTo>
                    <a:cubicBezTo>
                      <a:pt x="633666" y="2143182"/>
                      <a:pt x="824166" y="2224144"/>
                      <a:pt x="1011809" y="2313679"/>
                    </a:cubicBezTo>
                    <a:cubicBezTo>
                      <a:pt x="1064196" y="2339396"/>
                      <a:pt x="1114679" y="2369876"/>
                      <a:pt x="1171829" y="2384164"/>
                    </a:cubicBezTo>
                    <a:cubicBezTo>
                      <a:pt x="1238504" y="2401309"/>
                      <a:pt x="1277556" y="2386069"/>
                      <a:pt x="1314704" y="2327966"/>
                    </a:cubicBezTo>
                    <a:cubicBezTo>
                      <a:pt x="1348994" y="2274626"/>
                      <a:pt x="1373759" y="2215571"/>
                      <a:pt x="1398524" y="2157469"/>
                    </a:cubicBezTo>
                    <a:cubicBezTo>
                      <a:pt x="1433766" y="2075554"/>
                      <a:pt x="1468056" y="1992686"/>
                      <a:pt x="1503299" y="1907914"/>
                    </a:cubicBezTo>
                    <a:cubicBezTo>
                      <a:pt x="1560449" y="1979351"/>
                      <a:pt x="1617599" y="2050789"/>
                      <a:pt x="1674749" y="2120321"/>
                    </a:cubicBezTo>
                    <a:cubicBezTo>
                      <a:pt x="1684274" y="2132704"/>
                      <a:pt x="1684274" y="2141276"/>
                      <a:pt x="1678559" y="2155564"/>
                    </a:cubicBezTo>
                    <a:cubicBezTo>
                      <a:pt x="1579499" y="2392736"/>
                      <a:pt x="1481391" y="2630861"/>
                      <a:pt x="1382331" y="2868034"/>
                    </a:cubicBezTo>
                    <a:cubicBezTo>
                      <a:pt x="1379474" y="2873749"/>
                      <a:pt x="1375664" y="2879464"/>
                      <a:pt x="1374711" y="2886132"/>
                    </a:cubicBezTo>
                    <a:cubicBezTo>
                      <a:pt x="1371854" y="2909944"/>
                      <a:pt x="1362329" y="2918516"/>
                      <a:pt x="1340421" y="2912801"/>
                    </a:cubicBezTo>
                    <a:cubicBezTo>
                      <a:pt x="1328039" y="2909944"/>
                      <a:pt x="1328039" y="2919469"/>
                      <a:pt x="1325181" y="2924232"/>
                    </a:cubicBezTo>
                    <a:cubicBezTo>
                      <a:pt x="1287081" y="2982334"/>
                      <a:pt x="1281366" y="3047104"/>
                      <a:pt x="1284224" y="3113779"/>
                    </a:cubicBezTo>
                    <a:cubicBezTo>
                      <a:pt x="1285176" y="3126162"/>
                      <a:pt x="1291844" y="3125209"/>
                      <a:pt x="1300416" y="3126162"/>
                    </a:cubicBezTo>
                    <a:cubicBezTo>
                      <a:pt x="1358519" y="3129019"/>
                      <a:pt x="1417574" y="3131876"/>
                      <a:pt x="1475676" y="3136639"/>
                    </a:cubicBezTo>
                    <a:cubicBezTo>
                      <a:pt x="1493774" y="3137591"/>
                      <a:pt x="1505204" y="3136639"/>
                      <a:pt x="1504251" y="3114732"/>
                    </a:cubicBezTo>
                    <a:cubicBezTo>
                      <a:pt x="1503299" y="3102349"/>
                      <a:pt x="1507109" y="3095682"/>
                      <a:pt x="1522349" y="3101396"/>
                    </a:cubicBezTo>
                    <a:cubicBezTo>
                      <a:pt x="1580451" y="3122351"/>
                      <a:pt x="1639506" y="3139496"/>
                      <a:pt x="1700466" y="3151879"/>
                    </a:cubicBezTo>
                    <a:cubicBezTo>
                      <a:pt x="1755711" y="3159499"/>
                      <a:pt x="1810004" y="3159499"/>
                      <a:pt x="1864296" y="3148069"/>
                    </a:cubicBezTo>
                    <a:cubicBezTo>
                      <a:pt x="1888109" y="3141401"/>
                      <a:pt x="1911921" y="3135687"/>
                      <a:pt x="1930971" y="3117589"/>
                    </a:cubicBezTo>
                    <a:cubicBezTo>
                      <a:pt x="1956689" y="3093776"/>
                      <a:pt x="1952879" y="3069964"/>
                      <a:pt x="1919541" y="3057582"/>
                    </a:cubicBezTo>
                    <a:cubicBezTo>
                      <a:pt x="1896681" y="3049009"/>
                      <a:pt x="1872869" y="3049009"/>
                      <a:pt x="1849056" y="3047104"/>
                    </a:cubicBezTo>
                    <a:cubicBezTo>
                      <a:pt x="1810004" y="3045199"/>
                      <a:pt x="1769999" y="3044246"/>
                      <a:pt x="1731899" y="3031864"/>
                    </a:cubicBezTo>
                    <a:cubicBezTo>
                      <a:pt x="1694751" y="3019482"/>
                      <a:pt x="1670939" y="2994716"/>
                      <a:pt x="1653794" y="2957569"/>
                    </a:cubicBezTo>
                    <a:cubicBezTo>
                      <a:pt x="1682369" y="2965189"/>
                      <a:pt x="1707134" y="2969951"/>
                      <a:pt x="1731899" y="2977571"/>
                    </a:cubicBezTo>
                    <a:cubicBezTo>
                      <a:pt x="1747139" y="2982334"/>
                      <a:pt x="1752854" y="2978524"/>
                      <a:pt x="1758569" y="2964236"/>
                    </a:cubicBezTo>
                    <a:cubicBezTo>
                      <a:pt x="1853819" y="2726111"/>
                      <a:pt x="1950021" y="2488939"/>
                      <a:pt x="2045271" y="2250814"/>
                    </a:cubicBezTo>
                    <a:cubicBezTo>
                      <a:pt x="2066226" y="2199379"/>
                      <a:pt x="2071941" y="2146039"/>
                      <a:pt x="2063369" y="2090794"/>
                    </a:cubicBezTo>
                    <a:cubicBezTo>
                      <a:pt x="2050986" y="2016499"/>
                      <a:pt x="2020506" y="1949824"/>
                      <a:pt x="1989074" y="1882196"/>
                    </a:cubicBezTo>
                    <a:cubicBezTo>
                      <a:pt x="1967166" y="1835524"/>
                      <a:pt x="1943354" y="1788851"/>
                      <a:pt x="1919541" y="1741226"/>
                    </a:cubicBezTo>
                    <a:cubicBezTo>
                      <a:pt x="1970976" y="1748846"/>
                      <a:pt x="1970976" y="1748846"/>
                      <a:pt x="1962404" y="1698364"/>
                    </a:cubicBezTo>
                    <a:cubicBezTo>
                      <a:pt x="1960499" y="1685981"/>
                      <a:pt x="1957641" y="1674551"/>
                      <a:pt x="1955736" y="1662169"/>
                    </a:cubicBezTo>
                    <a:cubicBezTo>
                      <a:pt x="1934781" y="1553584"/>
                      <a:pt x="1914779" y="1445951"/>
                      <a:pt x="1892871" y="1337366"/>
                    </a:cubicBezTo>
                    <a:cubicBezTo>
                      <a:pt x="1890014" y="1324031"/>
                      <a:pt x="1892871" y="1316411"/>
                      <a:pt x="1904301" y="1308791"/>
                    </a:cubicBezTo>
                    <a:cubicBezTo>
                      <a:pt x="1996694" y="1244021"/>
                      <a:pt x="2089086" y="1179251"/>
                      <a:pt x="2181479" y="1113529"/>
                    </a:cubicBezTo>
                    <a:cubicBezTo>
                      <a:pt x="2191956" y="1105909"/>
                      <a:pt x="2196719" y="1106861"/>
                      <a:pt x="2204339" y="1116386"/>
                    </a:cubicBezTo>
                    <a:cubicBezTo>
                      <a:pt x="2235771" y="1154486"/>
                      <a:pt x="2270061" y="1190681"/>
                      <a:pt x="2305304" y="1225924"/>
                    </a:cubicBezTo>
                    <a:cubicBezTo>
                      <a:pt x="2390076" y="1311649"/>
                      <a:pt x="2488184" y="1374514"/>
                      <a:pt x="2608199" y="1395469"/>
                    </a:cubicBezTo>
                    <a:cubicBezTo>
                      <a:pt x="2706306" y="1412614"/>
                      <a:pt x="2805367" y="1422139"/>
                      <a:pt x="2902521" y="1445951"/>
                    </a:cubicBezTo>
                    <a:cubicBezTo>
                      <a:pt x="2913951" y="1448809"/>
                      <a:pt x="2912999" y="1442141"/>
                      <a:pt x="2912999" y="1435474"/>
                    </a:cubicBezTo>
                    <a:cubicBezTo>
                      <a:pt x="2919667" y="1369751"/>
                      <a:pt x="2926334" y="1304029"/>
                      <a:pt x="2933954" y="1239259"/>
                    </a:cubicBezTo>
                    <a:cubicBezTo>
                      <a:pt x="2933954" y="1224019"/>
                      <a:pt x="2929192" y="1220209"/>
                      <a:pt x="2916809" y="1216399"/>
                    </a:cubicBezTo>
                    <a:close/>
                    <a:moveTo>
                      <a:pt x="1512824" y="846829"/>
                    </a:moveTo>
                    <a:cubicBezTo>
                      <a:pt x="1523301" y="812539"/>
                      <a:pt x="1546161" y="784916"/>
                      <a:pt x="1561401" y="754436"/>
                    </a:cubicBezTo>
                    <a:cubicBezTo>
                      <a:pt x="1581404" y="713479"/>
                      <a:pt x="1608074" y="690619"/>
                      <a:pt x="1658556" y="705859"/>
                    </a:cubicBezTo>
                    <a:cubicBezTo>
                      <a:pt x="1609979" y="754436"/>
                      <a:pt x="1568069" y="806824"/>
                      <a:pt x="1512824" y="8468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03F7ED-6CE9-4D91-A134-6BB71390EBE6}"/>
                  </a:ext>
                </a:extLst>
              </p:cNvPr>
              <p:cNvSpPr/>
              <p:nvPr/>
            </p:nvSpPr>
            <p:spPr>
              <a:xfrm>
                <a:off x="7053935" y="956501"/>
                <a:ext cx="290823" cy="225153"/>
              </a:xfrm>
              <a:custGeom>
                <a:avLst/>
                <a:gdLst>
                  <a:gd name="connsiteX0" fmla="*/ 266000 w 295275"/>
                  <a:gd name="connsiteY0" fmla="*/ 66170 h 228600"/>
                  <a:gd name="connsiteX1" fmla="*/ 286002 w 295275"/>
                  <a:gd name="connsiteY1" fmla="*/ 146180 h 228600"/>
                  <a:gd name="connsiteX2" fmla="*/ 200277 w 295275"/>
                  <a:gd name="connsiteY2" fmla="*/ 226190 h 228600"/>
                  <a:gd name="connsiteX3" fmla="*/ 135507 w 295275"/>
                  <a:gd name="connsiteY3" fmla="*/ 219523 h 228600"/>
                  <a:gd name="connsiteX4" fmla="*/ 101217 w 295275"/>
                  <a:gd name="connsiteY4" fmla="*/ 211903 h 228600"/>
                  <a:gd name="connsiteX5" fmla="*/ 5014 w 295275"/>
                  <a:gd name="connsiteY5" fmla="*/ 191900 h 228600"/>
                  <a:gd name="connsiteX6" fmla="*/ 252 w 295275"/>
                  <a:gd name="connsiteY6" fmla="*/ 175708 h 228600"/>
                  <a:gd name="connsiteX7" fmla="*/ 6920 w 295275"/>
                  <a:gd name="connsiteY7" fmla="*/ 72838 h 228600"/>
                  <a:gd name="connsiteX8" fmla="*/ 21207 w 295275"/>
                  <a:gd name="connsiteY8" fmla="*/ 53788 h 228600"/>
                  <a:gd name="connsiteX9" fmla="*/ 112647 w 295275"/>
                  <a:gd name="connsiteY9" fmla="*/ 18545 h 228600"/>
                  <a:gd name="connsiteX10" fmla="*/ 259332 w 295275"/>
                  <a:gd name="connsiteY10" fmla="*/ 12830 h 228600"/>
                  <a:gd name="connsiteX11" fmla="*/ 266000 w 295275"/>
                  <a:gd name="connsiteY11" fmla="*/ 6617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275" h="228600">
                    <a:moveTo>
                      <a:pt x="266000" y="66170"/>
                    </a:moveTo>
                    <a:cubicBezTo>
                      <a:pt x="305052" y="85220"/>
                      <a:pt x="314577" y="102365"/>
                      <a:pt x="286002" y="146180"/>
                    </a:cubicBezTo>
                    <a:cubicBezTo>
                      <a:pt x="264095" y="180470"/>
                      <a:pt x="235520" y="208093"/>
                      <a:pt x="200277" y="226190"/>
                    </a:cubicBezTo>
                    <a:cubicBezTo>
                      <a:pt x="180275" y="236668"/>
                      <a:pt x="153604" y="239525"/>
                      <a:pt x="135507" y="219523"/>
                    </a:cubicBezTo>
                    <a:cubicBezTo>
                      <a:pt x="124077" y="207140"/>
                      <a:pt x="115504" y="205235"/>
                      <a:pt x="101217" y="211903"/>
                    </a:cubicBezTo>
                    <a:cubicBezTo>
                      <a:pt x="64070" y="230953"/>
                      <a:pt x="35495" y="205235"/>
                      <a:pt x="5014" y="191900"/>
                    </a:cubicBezTo>
                    <a:cubicBezTo>
                      <a:pt x="-1653" y="189043"/>
                      <a:pt x="252" y="182375"/>
                      <a:pt x="252" y="175708"/>
                    </a:cubicBezTo>
                    <a:cubicBezTo>
                      <a:pt x="3109" y="141418"/>
                      <a:pt x="5014" y="107128"/>
                      <a:pt x="6920" y="72838"/>
                    </a:cubicBezTo>
                    <a:cubicBezTo>
                      <a:pt x="7872" y="63313"/>
                      <a:pt x="8825" y="51883"/>
                      <a:pt x="21207" y="53788"/>
                    </a:cubicBezTo>
                    <a:cubicBezTo>
                      <a:pt x="58354" y="59503"/>
                      <a:pt x="85977" y="35690"/>
                      <a:pt x="112647" y="18545"/>
                    </a:cubicBezTo>
                    <a:cubicBezTo>
                      <a:pt x="162177" y="-13840"/>
                      <a:pt x="210754" y="4258"/>
                      <a:pt x="259332" y="12830"/>
                    </a:cubicBezTo>
                    <a:cubicBezTo>
                      <a:pt x="286002" y="17593"/>
                      <a:pt x="287907" y="43310"/>
                      <a:pt x="266000" y="66170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D91A26A-AF00-4F87-B0E9-C7737FE4F2A8}"/>
                  </a:ext>
                </a:extLst>
              </p:cNvPr>
              <p:cNvSpPr/>
              <p:nvPr/>
            </p:nvSpPr>
            <p:spPr>
              <a:xfrm>
                <a:off x="7001672" y="984748"/>
                <a:ext cx="65670" cy="187629"/>
              </a:xfrm>
              <a:custGeom>
                <a:avLst/>
                <a:gdLst>
                  <a:gd name="connsiteX0" fmla="*/ 28732 w 66675"/>
                  <a:gd name="connsiteY0" fmla="*/ 0 h 190500"/>
                  <a:gd name="connsiteX1" fmla="*/ 74849 w 66675"/>
                  <a:gd name="connsiteY1" fmla="*/ 7183 h 190500"/>
                  <a:gd name="connsiteX2" fmla="*/ 46118 w 66675"/>
                  <a:gd name="connsiteY2" fmla="*/ 191651 h 190500"/>
                  <a:gd name="connsiteX3" fmla="*/ 0 w 66675"/>
                  <a:gd name="connsiteY3" fmla="*/ 18446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90500">
                    <a:moveTo>
                      <a:pt x="28732" y="0"/>
                    </a:moveTo>
                    <a:lnTo>
                      <a:pt x="74849" y="7183"/>
                    </a:lnTo>
                    <a:lnTo>
                      <a:pt x="46118" y="191651"/>
                    </a:lnTo>
                    <a:lnTo>
                      <a:pt x="0" y="184469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C8AE31D-93D8-4AF7-8FF0-CCD6C1CFCCC2}"/>
                  </a:ext>
                </a:extLst>
              </p:cNvPr>
              <p:cNvSpPr/>
              <p:nvPr/>
            </p:nvSpPr>
            <p:spPr>
              <a:xfrm>
                <a:off x="6426734" y="-16067"/>
                <a:ext cx="422162" cy="394017"/>
              </a:xfrm>
              <a:custGeom>
                <a:avLst/>
                <a:gdLst>
                  <a:gd name="connsiteX0" fmla="*/ 9123 w 428625"/>
                  <a:gd name="connsiteY0" fmla="*/ 188526 h 400050"/>
                  <a:gd name="connsiteX1" fmla="*/ 108183 w 428625"/>
                  <a:gd name="connsiteY1" fmla="*/ 147568 h 400050"/>
                  <a:gd name="connsiteX2" fmla="*/ 125328 w 428625"/>
                  <a:gd name="connsiteY2" fmla="*/ 111373 h 400050"/>
                  <a:gd name="connsiteX3" fmla="*/ 168190 w 428625"/>
                  <a:gd name="connsiteY3" fmla="*/ 62796 h 400050"/>
                  <a:gd name="connsiteX4" fmla="*/ 202480 w 428625"/>
                  <a:gd name="connsiteY4" fmla="*/ 79941 h 400050"/>
                  <a:gd name="connsiteX5" fmla="*/ 209148 w 428625"/>
                  <a:gd name="connsiteY5" fmla="*/ 126613 h 400050"/>
                  <a:gd name="connsiteX6" fmla="*/ 224388 w 428625"/>
                  <a:gd name="connsiteY6" fmla="*/ 143758 h 400050"/>
                  <a:gd name="connsiteX7" fmla="*/ 247248 w 428625"/>
                  <a:gd name="connsiteY7" fmla="*/ 132328 h 400050"/>
                  <a:gd name="connsiteX8" fmla="*/ 306303 w 428625"/>
                  <a:gd name="connsiteY8" fmla="*/ 66606 h 400050"/>
                  <a:gd name="connsiteX9" fmla="*/ 314876 w 428625"/>
                  <a:gd name="connsiteY9" fmla="*/ 48508 h 400050"/>
                  <a:gd name="connsiteX10" fmla="*/ 364405 w 428625"/>
                  <a:gd name="connsiteY10" fmla="*/ 1836 h 400050"/>
                  <a:gd name="connsiteX11" fmla="*/ 423460 w 428625"/>
                  <a:gd name="connsiteY11" fmla="*/ 10408 h 400050"/>
                  <a:gd name="connsiteX12" fmla="*/ 419651 w 428625"/>
                  <a:gd name="connsiteY12" fmla="*/ 61843 h 400050"/>
                  <a:gd name="connsiteX13" fmla="*/ 408221 w 428625"/>
                  <a:gd name="connsiteY13" fmla="*/ 128518 h 400050"/>
                  <a:gd name="connsiteX14" fmla="*/ 412030 w 428625"/>
                  <a:gd name="connsiteY14" fmla="*/ 173286 h 400050"/>
                  <a:gd name="connsiteX15" fmla="*/ 429176 w 428625"/>
                  <a:gd name="connsiteY15" fmla="*/ 219006 h 400050"/>
                  <a:gd name="connsiteX16" fmla="*/ 411078 w 428625"/>
                  <a:gd name="connsiteY16" fmla="*/ 241866 h 400050"/>
                  <a:gd name="connsiteX17" fmla="*/ 389171 w 428625"/>
                  <a:gd name="connsiteY17" fmla="*/ 259963 h 400050"/>
                  <a:gd name="connsiteX18" fmla="*/ 388218 w 428625"/>
                  <a:gd name="connsiteY18" fmla="*/ 261868 h 400050"/>
                  <a:gd name="connsiteX19" fmla="*/ 351071 w 428625"/>
                  <a:gd name="connsiteY19" fmla="*/ 321876 h 400050"/>
                  <a:gd name="connsiteX20" fmla="*/ 339640 w 428625"/>
                  <a:gd name="connsiteY20" fmla="*/ 359023 h 400050"/>
                  <a:gd name="connsiteX21" fmla="*/ 286301 w 428625"/>
                  <a:gd name="connsiteY21" fmla="*/ 392361 h 400050"/>
                  <a:gd name="connsiteX22" fmla="*/ 175810 w 428625"/>
                  <a:gd name="connsiteY22" fmla="*/ 389503 h 400050"/>
                  <a:gd name="connsiteX23" fmla="*/ 116755 w 428625"/>
                  <a:gd name="connsiteY23" fmla="*/ 404743 h 400050"/>
                  <a:gd name="connsiteX24" fmla="*/ 96753 w 428625"/>
                  <a:gd name="connsiteY24" fmla="*/ 380931 h 400050"/>
                  <a:gd name="connsiteX25" fmla="*/ 6265 w 428625"/>
                  <a:gd name="connsiteY25" fmla="*/ 215196 h 400050"/>
                  <a:gd name="connsiteX26" fmla="*/ 9123 w 428625"/>
                  <a:gd name="connsiteY26" fmla="*/ 188526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28625" h="400050">
                    <a:moveTo>
                      <a:pt x="9123" y="188526"/>
                    </a:moveTo>
                    <a:cubicBezTo>
                      <a:pt x="44365" y="179953"/>
                      <a:pt x="76751" y="163761"/>
                      <a:pt x="108183" y="147568"/>
                    </a:cubicBezTo>
                    <a:cubicBezTo>
                      <a:pt x="122471" y="139948"/>
                      <a:pt x="124376" y="125661"/>
                      <a:pt x="125328" y="111373"/>
                    </a:cubicBezTo>
                    <a:cubicBezTo>
                      <a:pt x="128185" y="85656"/>
                      <a:pt x="144378" y="71368"/>
                      <a:pt x="168190" y="62796"/>
                    </a:cubicBezTo>
                    <a:cubicBezTo>
                      <a:pt x="186288" y="57081"/>
                      <a:pt x="195813" y="62796"/>
                      <a:pt x="202480" y="79941"/>
                    </a:cubicBezTo>
                    <a:cubicBezTo>
                      <a:pt x="207243" y="95181"/>
                      <a:pt x="207243" y="110421"/>
                      <a:pt x="209148" y="126613"/>
                    </a:cubicBezTo>
                    <a:cubicBezTo>
                      <a:pt x="210101" y="136138"/>
                      <a:pt x="212005" y="143758"/>
                      <a:pt x="224388" y="143758"/>
                    </a:cubicBezTo>
                    <a:cubicBezTo>
                      <a:pt x="234865" y="143758"/>
                      <a:pt x="244390" y="145663"/>
                      <a:pt x="247248" y="132328"/>
                    </a:cubicBezTo>
                    <a:cubicBezTo>
                      <a:pt x="255821" y="99943"/>
                      <a:pt x="272965" y="76131"/>
                      <a:pt x="306303" y="66606"/>
                    </a:cubicBezTo>
                    <a:cubicBezTo>
                      <a:pt x="315828" y="63748"/>
                      <a:pt x="313923" y="55176"/>
                      <a:pt x="314876" y="48508"/>
                    </a:cubicBezTo>
                    <a:cubicBezTo>
                      <a:pt x="319638" y="15171"/>
                      <a:pt x="331068" y="2788"/>
                      <a:pt x="364405" y="1836"/>
                    </a:cubicBezTo>
                    <a:cubicBezTo>
                      <a:pt x="384408" y="883"/>
                      <a:pt x="405363" y="-4832"/>
                      <a:pt x="423460" y="10408"/>
                    </a:cubicBezTo>
                    <a:cubicBezTo>
                      <a:pt x="415840" y="26601"/>
                      <a:pt x="419651" y="44698"/>
                      <a:pt x="419651" y="61843"/>
                    </a:cubicBezTo>
                    <a:cubicBezTo>
                      <a:pt x="418698" y="84703"/>
                      <a:pt x="420603" y="107563"/>
                      <a:pt x="408221" y="128518"/>
                    </a:cubicBezTo>
                    <a:cubicBezTo>
                      <a:pt x="398696" y="143758"/>
                      <a:pt x="407268" y="158998"/>
                      <a:pt x="412030" y="173286"/>
                    </a:cubicBezTo>
                    <a:cubicBezTo>
                      <a:pt x="417746" y="188526"/>
                      <a:pt x="424413" y="203766"/>
                      <a:pt x="429176" y="219006"/>
                    </a:cubicBezTo>
                    <a:cubicBezTo>
                      <a:pt x="432985" y="232341"/>
                      <a:pt x="430128" y="244723"/>
                      <a:pt x="411078" y="241866"/>
                    </a:cubicBezTo>
                    <a:cubicBezTo>
                      <a:pt x="397743" y="239961"/>
                      <a:pt x="388218" y="243771"/>
                      <a:pt x="389171" y="259963"/>
                    </a:cubicBezTo>
                    <a:cubicBezTo>
                      <a:pt x="389171" y="260916"/>
                      <a:pt x="389171" y="261868"/>
                      <a:pt x="388218" y="261868"/>
                    </a:cubicBezTo>
                    <a:cubicBezTo>
                      <a:pt x="372978" y="279966"/>
                      <a:pt x="360596" y="299968"/>
                      <a:pt x="351071" y="321876"/>
                    </a:cubicBezTo>
                    <a:cubicBezTo>
                      <a:pt x="346308" y="334258"/>
                      <a:pt x="339640" y="345688"/>
                      <a:pt x="339640" y="359023"/>
                    </a:cubicBezTo>
                    <a:cubicBezTo>
                      <a:pt x="337735" y="396171"/>
                      <a:pt x="316780" y="411411"/>
                      <a:pt x="286301" y="392361"/>
                    </a:cubicBezTo>
                    <a:cubicBezTo>
                      <a:pt x="248201" y="369501"/>
                      <a:pt x="212958" y="379026"/>
                      <a:pt x="175810" y="389503"/>
                    </a:cubicBezTo>
                    <a:cubicBezTo>
                      <a:pt x="156760" y="395218"/>
                      <a:pt x="138663" y="406648"/>
                      <a:pt x="116755" y="404743"/>
                    </a:cubicBezTo>
                    <a:cubicBezTo>
                      <a:pt x="105326" y="400933"/>
                      <a:pt x="102468" y="389503"/>
                      <a:pt x="96753" y="380931"/>
                    </a:cubicBezTo>
                    <a:cubicBezTo>
                      <a:pt x="65321" y="325686"/>
                      <a:pt x="33888" y="271393"/>
                      <a:pt x="6265" y="215196"/>
                    </a:cubicBezTo>
                    <a:cubicBezTo>
                      <a:pt x="2455" y="207576"/>
                      <a:pt x="-7070" y="197098"/>
                      <a:pt x="9123" y="188526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49FE3-CCBD-4FA3-9218-64ACE1B2BC86}"/>
                  </a:ext>
                </a:extLst>
              </p:cNvPr>
              <p:cNvSpPr/>
              <p:nvPr/>
            </p:nvSpPr>
            <p:spPr>
              <a:xfrm>
                <a:off x="6374974" y="157532"/>
                <a:ext cx="150102" cy="497214"/>
              </a:xfrm>
              <a:custGeom>
                <a:avLst/>
                <a:gdLst>
                  <a:gd name="connsiteX0" fmla="*/ 49530 w 152400"/>
                  <a:gd name="connsiteY0" fmla="*/ 116 h 504825"/>
                  <a:gd name="connsiteX1" fmla="*/ 57150 w 152400"/>
                  <a:gd name="connsiteY1" fmla="*/ 35359 h 504825"/>
                  <a:gd name="connsiteX2" fmla="*/ 158115 w 152400"/>
                  <a:gd name="connsiteY2" fmla="*/ 218239 h 504825"/>
                  <a:gd name="connsiteX3" fmla="*/ 153353 w 152400"/>
                  <a:gd name="connsiteY3" fmla="*/ 223002 h 504825"/>
                  <a:gd name="connsiteX4" fmla="*/ 136208 w 152400"/>
                  <a:gd name="connsiteY4" fmla="*/ 240146 h 504825"/>
                  <a:gd name="connsiteX5" fmla="*/ 103823 w 152400"/>
                  <a:gd name="connsiteY5" fmla="*/ 273484 h 504825"/>
                  <a:gd name="connsiteX6" fmla="*/ 122873 w 152400"/>
                  <a:gd name="connsiteY6" fmla="*/ 312536 h 504825"/>
                  <a:gd name="connsiteX7" fmla="*/ 108585 w 152400"/>
                  <a:gd name="connsiteY7" fmla="*/ 397309 h 504825"/>
                  <a:gd name="connsiteX8" fmla="*/ 0 w 152400"/>
                  <a:gd name="connsiteY8" fmla="*/ 512561 h 504825"/>
                  <a:gd name="connsiteX9" fmla="*/ 44768 w 152400"/>
                  <a:gd name="connsiteY9" fmla="*/ 346827 h 504825"/>
                  <a:gd name="connsiteX10" fmla="*/ 58103 w 152400"/>
                  <a:gd name="connsiteY10" fmla="*/ 96319 h 504825"/>
                  <a:gd name="connsiteX11" fmla="*/ 34290 w 152400"/>
                  <a:gd name="connsiteY11" fmla="*/ 19166 h 504825"/>
                  <a:gd name="connsiteX12" fmla="*/ 49530 w 152400"/>
                  <a:gd name="connsiteY12" fmla="*/ 116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00" h="504825">
                    <a:moveTo>
                      <a:pt x="49530" y="116"/>
                    </a:moveTo>
                    <a:cubicBezTo>
                      <a:pt x="39053" y="14404"/>
                      <a:pt x="51435" y="24881"/>
                      <a:pt x="57150" y="35359"/>
                    </a:cubicBezTo>
                    <a:cubicBezTo>
                      <a:pt x="90488" y="96319"/>
                      <a:pt x="123825" y="157279"/>
                      <a:pt x="158115" y="218239"/>
                    </a:cubicBezTo>
                    <a:cubicBezTo>
                      <a:pt x="156210" y="220144"/>
                      <a:pt x="155258" y="221096"/>
                      <a:pt x="153353" y="223002"/>
                    </a:cubicBezTo>
                    <a:cubicBezTo>
                      <a:pt x="147638" y="228717"/>
                      <a:pt x="141923" y="234431"/>
                      <a:pt x="136208" y="240146"/>
                    </a:cubicBezTo>
                    <a:cubicBezTo>
                      <a:pt x="124778" y="251577"/>
                      <a:pt x="109538" y="260149"/>
                      <a:pt x="103823" y="273484"/>
                    </a:cubicBezTo>
                    <a:cubicBezTo>
                      <a:pt x="98108" y="287771"/>
                      <a:pt x="119063" y="298249"/>
                      <a:pt x="122873" y="312536"/>
                    </a:cubicBezTo>
                    <a:cubicBezTo>
                      <a:pt x="130493" y="343017"/>
                      <a:pt x="122873" y="370639"/>
                      <a:pt x="108585" y="397309"/>
                    </a:cubicBezTo>
                    <a:cubicBezTo>
                      <a:pt x="83820" y="445886"/>
                      <a:pt x="40005" y="477319"/>
                      <a:pt x="0" y="512561"/>
                    </a:cubicBezTo>
                    <a:cubicBezTo>
                      <a:pt x="20003" y="458269"/>
                      <a:pt x="36195" y="403977"/>
                      <a:pt x="44768" y="346827"/>
                    </a:cubicBezTo>
                    <a:cubicBezTo>
                      <a:pt x="57150" y="263959"/>
                      <a:pt x="68580" y="181091"/>
                      <a:pt x="58103" y="96319"/>
                    </a:cubicBezTo>
                    <a:cubicBezTo>
                      <a:pt x="55245" y="68696"/>
                      <a:pt x="47625" y="42979"/>
                      <a:pt x="34290" y="19166"/>
                    </a:cubicBezTo>
                    <a:cubicBezTo>
                      <a:pt x="26670" y="3927"/>
                      <a:pt x="34290" y="-836"/>
                      <a:pt x="49530" y="116"/>
                    </a:cubicBezTo>
                    <a:close/>
                  </a:path>
                </a:pathLst>
              </a:custGeom>
              <a:solidFill>
                <a:srgbClr val="FDFD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D22321E-2DF2-41B9-86EA-73E276316165}"/>
                  </a:ext>
                </a:extLst>
              </p:cNvPr>
              <p:cNvSpPr/>
              <p:nvPr/>
            </p:nvSpPr>
            <p:spPr>
              <a:xfrm>
                <a:off x="5349699" y="779290"/>
                <a:ext cx="318966" cy="356493"/>
              </a:xfrm>
              <a:custGeom>
                <a:avLst/>
                <a:gdLst>
                  <a:gd name="connsiteX0" fmla="*/ 230378 w 323850"/>
                  <a:gd name="connsiteY0" fmla="*/ 180370 h 361950"/>
                  <a:gd name="connsiteX1" fmla="*/ 212280 w 323850"/>
                  <a:gd name="connsiteY1" fmla="*/ 280383 h 361950"/>
                  <a:gd name="connsiteX2" fmla="*/ 175133 w 323850"/>
                  <a:gd name="connsiteY2" fmla="*/ 337533 h 361950"/>
                  <a:gd name="connsiteX3" fmla="*/ 151320 w 323850"/>
                  <a:gd name="connsiteY3" fmla="*/ 348963 h 361950"/>
                  <a:gd name="connsiteX4" fmla="*/ 101790 w 323850"/>
                  <a:gd name="connsiteY4" fmla="*/ 359441 h 361950"/>
                  <a:gd name="connsiteX5" fmla="*/ 74168 w 323850"/>
                  <a:gd name="connsiteY5" fmla="*/ 357535 h 361950"/>
                  <a:gd name="connsiteX6" fmla="*/ 73215 w 323850"/>
                  <a:gd name="connsiteY6" fmla="*/ 321341 h 361950"/>
                  <a:gd name="connsiteX7" fmla="*/ 44640 w 323850"/>
                  <a:gd name="connsiteY7" fmla="*/ 270858 h 361950"/>
                  <a:gd name="connsiteX8" fmla="*/ 63690 w 323850"/>
                  <a:gd name="connsiteY8" fmla="*/ 184180 h 361950"/>
                  <a:gd name="connsiteX9" fmla="*/ 47497 w 323850"/>
                  <a:gd name="connsiteY9" fmla="*/ 221328 h 361950"/>
                  <a:gd name="connsiteX10" fmla="*/ 15113 w 323850"/>
                  <a:gd name="connsiteY10" fmla="*/ 236568 h 361950"/>
                  <a:gd name="connsiteX11" fmla="*/ 2730 w 323850"/>
                  <a:gd name="connsiteY11" fmla="*/ 203230 h 361950"/>
                  <a:gd name="connsiteX12" fmla="*/ 78930 w 323850"/>
                  <a:gd name="connsiteY12" fmla="*/ 12730 h 361950"/>
                  <a:gd name="connsiteX13" fmla="*/ 100838 w 323850"/>
                  <a:gd name="connsiteY13" fmla="*/ 2253 h 361950"/>
                  <a:gd name="connsiteX14" fmla="*/ 234188 w 323850"/>
                  <a:gd name="connsiteY14" fmla="*/ 60355 h 361950"/>
                  <a:gd name="connsiteX15" fmla="*/ 269430 w 323850"/>
                  <a:gd name="connsiteY15" fmla="*/ 114648 h 361950"/>
                  <a:gd name="connsiteX16" fmla="*/ 313245 w 323850"/>
                  <a:gd name="connsiteY16" fmla="*/ 218470 h 361950"/>
                  <a:gd name="connsiteX17" fmla="*/ 322770 w 323850"/>
                  <a:gd name="connsiteY17" fmla="*/ 248950 h 361950"/>
                  <a:gd name="connsiteX18" fmla="*/ 284670 w 323850"/>
                  <a:gd name="connsiteY18" fmla="*/ 246093 h 361950"/>
                  <a:gd name="connsiteX19" fmla="*/ 254190 w 323850"/>
                  <a:gd name="connsiteY19" fmla="*/ 210850 h 361950"/>
                  <a:gd name="connsiteX20" fmla="*/ 230378 w 323850"/>
                  <a:gd name="connsiteY20" fmla="*/ 18037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3850" h="361950">
                    <a:moveTo>
                      <a:pt x="230378" y="180370"/>
                    </a:moveTo>
                    <a:cubicBezTo>
                      <a:pt x="223710" y="215613"/>
                      <a:pt x="223710" y="248950"/>
                      <a:pt x="212280" y="280383"/>
                    </a:cubicBezTo>
                    <a:cubicBezTo>
                      <a:pt x="204660" y="302291"/>
                      <a:pt x="193230" y="322293"/>
                      <a:pt x="175133" y="337533"/>
                    </a:cubicBezTo>
                    <a:cubicBezTo>
                      <a:pt x="168465" y="343248"/>
                      <a:pt x="157988" y="351820"/>
                      <a:pt x="151320" y="348963"/>
                    </a:cubicBezTo>
                    <a:cubicBezTo>
                      <a:pt x="131318" y="339438"/>
                      <a:pt x="117030" y="348010"/>
                      <a:pt x="101790" y="359441"/>
                    </a:cubicBezTo>
                    <a:cubicBezTo>
                      <a:pt x="94170" y="365155"/>
                      <a:pt x="82740" y="365155"/>
                      <a:pt x="74168" y="357535"/>
                    </a:cubicBezTo>
                    <a:cubicBezTo>
                      <a:pt x="61785" y="346105"/>
                      <a:pt x="70358" y="333723"/>
                      <a:pt x="73215" y="321341"/>
                    </a:cubicBezTo>
                    <a:cubicBezTo>
                      <a:pt x="39878" y="313720"/>
                      <a:pt x="33210" y="303243"/>
                      <a:pt x="44640" y="270858"/>
                    </a:cubicBezTo>
                    <a:cubicBezTo>
                      <a:pt x="54165" y="243235"/>
                      <a:pt x="67500" y="216566"/>
                      <a:pt x="63690" y="184180"/>
                    </a:cubicBezTo>
                    <a:cubicBezTo>
                      <a:pt x="52260" y="194658"/>
                      <a:pt x="54165" y="210850"/>
                      <a:pt x="47497" y="221328"/>
                    </a:cubicBezTo>
                    <a:cubicBezTo>
                      <a:pt x="39878" y="233710"/>
                      <a:pt x="31305" y="243235"/>
                      <a:pt x="15113" y="236568"/>
                    </a:cubicBezTo>
                    <a:cubicBezTo>
                      <a:pt x="-128" y="230853"/>
                      <a:pt x="-2985" y="217518"/>
                      <a:pt x="2730" y="203230"/>
                    </a:cubicBezTo>
                    <a:cubicBezTo>
                      <a:pt x="27495" y="139413"/>
                      <a:pt x="37972" y="69880"/>
                      <a:pt x="78930" y="12730"/>
                    </a:cubicBezTo>
                    <a:cubicBezTo>
                      <a:pt x="84645" y="5110"/>
                      <a:pt x="86550" y="-4415"/>
                      <a:pt x="100838" y="2253"/>
                    </a:cubicBezTo>
                    <a:cubicBezTo>
                      <a:pt x="145605" y="21303"/>
                      <a:pt x="191325" y="37495"/>
                      <a:pt x="234188" y="60355"/>
                    </a:cubicBezTo>
                    <a:cubicBezTo>
                      <a:pt x="256095" y="71785"/>
                      <a:pt x="269430" y="87025"/>
                      <a:pt x="269430" y="114648"/>
                    </a:cubicBezTo>
                    <a:cubicBezTo>
                      <a:pt x="268478" y="154653"/>
                      <a:pt x="284670" y="189895"/>
                      <a:pt x="313245" y="218470"/>
                    </a:cubicBezTo>
                    <a:cubicBezTo>
                      <a:pt x="320865" y="226091"/>
                      <a:pt x="336105" y="235616"/>
                      <a:pt x="322770" y="248950"/>
                    </a:cubicBezTo>
                    <a:cubicBezTo>
                      <a:pt x="311340" y="261333"/>
                      <a:pt x="297053" y="254666"/>
                      <a:pt x="284670" y="246093"/>
                    </a:cubicBezTo>
                    <a:cubicBezTo>
                      <a:pt x="271335" y="237520"/>
                      <a:pt x="262763" y="223233"/>
                      <a:pt x="254190" y="210850"/>
                    </a:cubicBezTo>
                    <a:cubicBezTo>
                      <a:pt x="247522" y="201325"/>
                      <a:pt x="243713" y="189895"/>
                      <a:pt x="230378" y="180370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3FFAE7-FFE7-4779-AE20-8DF72ED0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653" y="2336800"/>
              <a:ext cx="3111505" cy="311150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9B8FD4-10E5-452F-995A-CD0FA4AA8E2D}"/>
                </a:ext>
              </a:extLst>
            </p:cNvPr>
            <p:cNvGrpSpPr/>
            <p:nvPr/>
          </p:nvGrpSpPr>
          <p:grpSpPr>
            <a:xfrm>
              <a:off x="3810951" y="3501661"/>
              <a:ext cx="1869842" cy="1647170"/>
              <a:chOff x="4140075" y="-227045"/>
              <a:chExt cx="3204683" cy="310523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B6EDF08-1933-4FB2-9B10-334C3F09809E}"/>
                  </a:ext>
                </a:extLst>
              </p:cNvPr>
              <p:cNvSpPr/>
              <p:nvPr/>
            </p:nvSpPr>
            <p:spPr>
              <a:xfrm>
                <a:off x="4140075" y="-227045"/>
                <a:ext cx="2889468" cy="3105238"/>
              </a:xfrm>
              <a:custGeom>
                <a:avLst/>
                <a:gdLst>
                  <a:gd name="connsiteX0" fmla="*/ 2916809 w 2933700"/>
                  <a:gd name="connsiteY0" fmla="*/ 1216399 h 3152775"/>
                  <a:gd name="connsiteX1" fmla="*/ 2574861 w 2933700"/>
                  <a:gd name="connsiteY1" fmla="*/ 1129721 h 3152775"/>
                  <a:gd name="connsiteX2" fmla="*/ 2549144 w 2933700"/>
                  <a:gd name="connsiteY2" fmla="*/ 1112576 h 3152775"/>
                  <a:gd name="connsiteX3" fmla="*/ 2419604 w 2933700"/>
                  <a:gd name="connsiteY3" fmla="*/ 923029 h 3152775"/>
                  <a:gd name="connsiteX4" fmla="*/ 2414842 w 2933700"/>
                  <a:gd name="connsiteY4" fmla="*/ 901121 h 3152775"/>
                  <a:gd name="connsiteX5" fmla="*/ 2442464 w 2933700"/>
                  <a:gd name="connsiteY5" fmla="*/ 646804 h 3152775"/>
                  <a:gd name="connsiteX6" fmla="*/ 2421509 w 2933700"/>
                  <a:gd name="connsiteY6" fmla="*/ 613466 h 3152775"/>
                  <a:gd name="connsiteX7" fmla="*/ 2421509 w 2933700"/>
                  <a:gd name="connsiteY7" fmla="*/ 613466 h 3152775"/>
                  <a:gd name="connsiteX8" fmla="*/ 2426271 w 2933700"/>
                  <a:gd name="connsiteY8" fmla="*/ 608704 h 3152775"/>
                  <a:gd name="connsiteX9" fmla="*/ 2426271 w 2933700"/>
                  <a:gd name="connsiteY9" fmla="*/ 608704 h 3152775"/>
                  <a:gd name="connsiteX10" fmla="*/ 2485326 w 2933700"/>
                  <a:gd name="connsiteY10" fmla="*/ 593464 h 3152775"/>
                  <a:gd name="connsiteX11" fmla="*/ 2595817 w 2933700"/>
                  <a:gd name="connsiteY11" fmla="*/ 596321 h 3152775"/>
                  <a:gd name="connsiteX12" fmla="*/ 2649156 w 2933700"/>
                  <a:gd name="connsiteY12" fmla="*/ 562984 h 3152775"/>
                  <a:gd name="connsiteX13" fmla="*/ 2660586 w 2933700"/>
                  <a:gd name="connsiteY13" fmla="*/ 525836 h 3152775"/>
                  <a:gd name="connsiteX14" fmla="*/ 2697734 w 2933700"/>
                  <a:gd name="connsiteY14" fmla="*/ 465829 h 3152775"/>
                  <a:gd name="connsiteX15" fmla="*/ 2698686 w 2933700"/>
                  <a:gd name="connsiteY15" fmla="*/ 463924 h 3152775"/>
                  <a:gd name="connsiteX16" fmla="*/ 2720594 w 2933700"/>
                  <a:gd name="connsiteY16" fmla="*/ 445826 h 3152775"/>
                  <a:gd name="connsiteX17" fmla="*/ 2738692 w 2933700"/>
                  <a:gd name="connsiteY17" fmla="*/ 422966 h 3152775"/>
                  <a:gd name="connsiteX18" fmla="*/ 2721546 w 2933700"/>
                  <a:gd name="connsiteY18" fmla="*/ 377246 h 3152775"/>
                  <a:gd name="connsiteX19" fmla="*/ 2717736 w 2933700"/>
                  <a:gd name="connsiteY19" fmla="*/ 332479 h 3152775"/>
                  <a:gd name="connsiteX20" fmla="*/ 2729167 w 2933700"/>
                  <a:gd name="connsiteY20" fmla="*/ 265804 h 3152775"/>
                  <a:gd name="connsiteX21" fmla="*/ 2732976 w 2933700"/>
                  <a:gd name="connsiteY21" fmla="*/ 214369 h 3152775"/>
                  <a:gd name="connsiteX22" fmla="*/ 2732976 w 2933700"/>
                  <a:gd name="connsiteY22" fmla="*/ 214369 h 3152775"/>
                  <a:gd name="connsiteX23" fmla="*/ 2752979 w 2933700"/>
                  <a:gd name="connsiteY23" fmla="*/ 200081 h 3152775"/>
                  <a:gd name="connsiteX24" fmla="*/ 2782506 w 2933700"/>
                  <a:gd name="connsiteY24" fmla="*/ 180079 h 3152775"/>
                  <a:gd name="connsiteX25" fmla="*/ 2769171 w 2933700"/>
                  <a:gd name="connsiteY25" fmla="*/ 141026 h 3152775"/>
                  <a:gd name="connsiteX26" fmla="*/ 2749169 w 2933700"/>
                  <a:gd name="connsiteY26" fmla="*/ 116261 h 3152775"/>
                  <a:gd name="connsiteX27" fmla="*/ 2611056 w 2933700"/>
                  <a:gd name="connsiteY27" fmla="*/ 17201 h 3152775"/>
                  <a:gd name="connsiteX28" fmla="*/ 2487231 w 2933700"/>
                  <a:gd name="connsiteY28" fmla="*/ 12439 h 3152775"/>
                  <a:gd name="connsiteX29" fmla="*/ 2398649 w 2933700"/>
                  <a:gd name="connsiteY29" fmla="*/ 41014 h 3152775"/>
                  <a:gd name="connsiteX30" fmla="*/ 2311019 w 2933700"/>
                  <a:gd name="connsiteY30" fmla="*/ 110546 h 3152775"/>
                  <a:gd name="connsiteX31" fmla="*/ 2268156 w 2933700"/>
                  <a:gd name="connsiteY31" fmla="*/ 326764 h 3152775"/>
                  <a:gd name="connsiteX32" fmla="*/ 2232914 w 2933700"/>
                  <a:gd name="connsiteY32" fmla="*/ 382009 h 3152775"/>
                  <a:gd name="connsiteX33" fmla="*/ 2202434 w 2933700"/>
                  <a:gd name="connsiteY33" fmla="*/ 373436 h 3152775"/>
                  <a:gd name="connsiteX34" fmla="*/ 2121471 w 2933700"/>
                  <a:gd name="connsiteY34" fmla="*/ 290569 h 3152775"/>
                  <a:gd name="connsiteX35" fmla="*/ 2033841 w 2933700"/>
                  <a:gd name="connsiteY35" fmla="*/ 268661 h 3152775"/>
                  <a:gd name="connsiteX36" fmla="*/ 1955736 w 2933700"/>
                  <a:gd name="connsiteY36" fmla="*/ 313429 h 3152775"/>
                  <a:gd name="connsiteX37" fmla="*/ 1863344 w 2933700"/>
                  <a:gd name="connsiteY37" fmla="*/ 352481 h 3152775"/>
                  <a:gd name="connsiteX38" fmla="*/ 1585214 w 2933700"/>
                  <a:gd name="connsiteY38" fmla="*/ 398201 h 3152775"/>
                  <a:gd name="connsiteX39" fmla="*/ 1358519 w 2933700"/>
                  <a:gd name="connsiteY39" fmla="*/ 575366 h 3152775"/>
                  <a:gd name="connsiteX40" fmla="*/ 1212786 w 2933700"/>
                  <a:gd name="connsiteY40" fmla="*/ 991609 h 3152775"/>
                  <a:gd name="connsiteX41" fmla="*/ 1268031 w 2933700"/>
                  <a:gd name="connsiteY41" fmla="*/ 1056379 h 3152775"/>
                  <a:gd name="connsiteX42" fmla="*/ 1271841 w 2933700"/>
                  <a:gd name="connsiteY42" fmla="*/ 1058284 h 3152775"/>
                  <a:gd name="connsiteX43" fmla="*/ 1263269 w 2933700"/>
                  <a:gd name="connsiteY43" fmla="*/ 1069714 h 3152775"/>
                  <a:gd name="connsiteX44" fmla="*/ 1077531 w 2933700"/>
                  <a:gd name="connsiteY44" fmla="*/ 1262119 h 3152775"/>
                  <a:gd name="connsiteX45" fmla="*/ 1076579 w 2933700"/>
                  <a:gd name="connsiteY45" fmla="*/ 1310696 h 3152775"/>
                  <a:gd name="connsiteX46" fmla="*/ 1098486 w 2933700"/>
                  <a:gd name="connsiteY46" fmla="*/ 1351654 h 3152775"/>
                  <a:gd name="connsiteX47" fmla="*/ 1085151 w 2933700"/>
                  <a:gd name="connsiteY47" fmla="*/ 1518341 h 3152775"/>
                  <a:gd name="connsiteX48" fmla="*/ 1065149 w 2933700"/>
                  <a:gd name="connsiteY48" fmla="*/ 1900294 h 3152775"/>
                  <a:gd name="connsiteX49" fmla="*/ 1043241 w 2933700"/>
                  <a:gd name="connsiteY49" fmla="*/ 1912676 h 3152775"/>
                  <a:gd name="connsiteX50" fmla="*/ 746061 w 2933700"/>
                  <a:gd name="connsiteY50" fmla="*/ 1781231 h 3152775"/>
                  <a:gd name="connsiteX51" fmla="*/ 727964 w 2933700"/>
                  <a:gd name="connsiteY51" fmla="*/ 1768849 h 3152775"/>
                  <a:gd name="connsiteX52" fmla="*/ 621284 w 2933700"/>
                  <a:gd name="connsiteY52" fmla="*/ 1670741 h 3152775"/>
                  <a:gd name="connsiteX53" fmla="*/ 600329 w 2933700"/>
                  <a:gd name="connsiteY53" fmla="*/ 1646929 h 3152775"/>
                  <a:gd name="connsiteX54" fmla="*/ 545084 w 2933700"/>
                  <a:gd name="connsiteY54" fmla="*/ 1553584 h 3152775"/>
                  <a:gd name="connsiteX55" fmla="*/ 458406 w 2933700"/>
                  <a:gd name="connsiteY55" fmla="*/ 1531676 h 3152775"/>
                  <a:gd name="connsiteX56" fmla="*/ 375539 w 2933700"/>
                  <a:gd name="connsiteY56" fmla="*/ 1581206 h 3152775"/>
                  <a:gd name="connsiteX57" fmla="*/ 367919 w 2933700"/>
                  <a:gd name="connsiteY57" fmla="*/ 1617401 h 3152775"/>
                  <a:gd name="connsiteX58" fmla="*/ 362204 w 2933700"/>
                  <a:gd name="connsiteY58" fmla="*/ 1621211 h 3152775"/>
                  <a:gd name="connsiteX59" fmla="*/ 341249 w 2933700"/>
                  <a:gd name="connsiteY59" fmla="*/ 1627879 h 3152775"/>
                  <a:gd name="connsiteX60" fmla="*/ 105981 w 2933700"/>
                  <a:gd name="connsiteY60" fmla="*/ 1765991 h 3152775"/>
                  <a:gd name="connsiteX61" fmla="*/ 6921 w 2933700"/>
                  <a:gd name="connsiteY61" fmla="*/ 1906961 h 3152775"/>
                  <a:gd name="connsiteX62" fmla="*/ 25971 w 2933700"/>
                  <a:gd name="connsiteY62" fmla="*/ 1963159 h 3152775"/>
                  <a:gd name="connsiteX63" fmla="*/ 105981 w 2933700"/>
                  <a:gd name="connsiteY63" fmla="*/ 1961254 h 3152775"/>
                  <a:gd name="connsiteX64" fmla="*/ 272669 w 2933700"/>
                  <a:gd name="connsiteY64" fmla="*/ 1891721 h 3152775"/>
                  <a:gd name="connsiteX65" fmla="*/ 370776 w 2933700"/>
                  <a:gd name="connsiteY65" fmla="*/ 1880291 h 3152775"/>
                  <a:gd name="connsiteX66" fmla="*/ 459359 w 2933700"/>
                  <a:gd name="connsiteY66" fmla="*/ 1869814 h 3152775"/>
                  <a:gd name="connsiteX67" fmla="*/ 424116 w 2933700"/>
                  <a:gd name="connsiteY67" fmla="*/ 2043169 h 3152775"/>
                  <a:gd name="connsiteX68" fmla="*/ 439356 w 2933700"/>
                  <a:gd name="connsiteY68" fmla="*/ 2071744 h 3152775"/>
                  <a:gd name="connsiteX69" fmla="*/ 1011809 w 2933700"/>
                  <a:gd name="connsiteY69" fmla="*/ 2313679 h 3152775"/>
                  <a:gd name="connsiteX70" fmla="*/ 1171829 w 2933700"/>
                  <a:gd name="connsiteY70" fmla="*/ 2384164 h 3152775"/>
                  <a:gd name="connsiteX71" fmla="*/ 1314704 w 2933700"/>
                  <a:gd name="connsiteY71" fmla="*/ 2327966 h 3152775"/>
                  <a:gd name="connsiteX72" fmla="*/ 1398524 w 2933700"/>
                  <a:gd name="connsiteY72" fmla="*/ 2157469 h 3152775"/>
                  <a:gd name="connsiteX73" fmla="*/ 1503299 w 2933700"/>
                  <a:gd name="connsiteY73" fmla="*/ 1907914 h 3152775"/>
                  <a:gd name="connsiteX74" fmla="*/ 1674749 w 2933700"/>
                  <a:gd name="connsiteY74" fmla="*/ 2120321 h 3152775"/>
                  <a:gd name="connsiteX75" fmla="*/ 1678559 w 2933700"/>
                  <a:gd name="connsiteY75" fmla="*/ 2155564 h 3152775"/>
                  <a:gd name="connsiteX76" fmla="*/ 1382331 w 2933700"/>
                  <a:gd name="connsiteY76" fmla="*/ 2868034 h 3152775"/>
                  <a:gd name="connsiteX77" fmla="*/ 1374711 w 2933700"/>
                  <a:gd name="connsiteY77" fmla="*/ 2886132 h 3152775"/>
                  <a:gd name="connsiteX78" fmla="*/ 1340421 w 2933700"/>
                  <a:gd name="connsiteY78" fmla="*/ 2912801 h 3152775"/>
                  <a:gd name="connsiteX79" fmla="*/ 1325181 w 2933700"/>
                  <a:gd name="connsiteY79" fmla="*/ 2924232 h 3152775"/>
                  <a:gd name="connsiteX80" fmla="*/ 1284224 w 2933700"/>
                  <a:gd name="connsiteY80" fmla="*/ 3113779 h 3152775"/>
                  <a:gd name="connsiteX81" fmla="*/ 1300416 w 2933700"/>
                  <a:gd name="connsiteY81" fmla="*/ 3126162 h 3152775"/>
                  <a:gd name="connsiteX82" fmla="*/ 1475676 w 2933700"/>
                  <a:gd name="connsiteY82" fmla="*/ 3136639 h 3152775"/>
                  <a:gd name="connsiteX83" fmla="*/ 1504251 w 2933700"/>
                  <a:gd name="connsiteY83" fmla="*/ 3114732 h 3152775"/>
                  <a:gd name="connsiteX84" fmla="*/ 1522349 w 2933700"/>
                  <a:gd name="connsiteY84" fmla="*/ 3101396 h 3152775"/>
                  <a:gd name="connsiteX85" fmla="*/ 1700466 w 2933700"/>
                  <a:gd name="connsiteY85" fmla="*/ 3151879 h 3152775"/>
                  <a:gd name="connsiteX86" fmla="*/ 1864296 w 2933700"/>
                  <a:gd name="connsiteY86" fmla="*/ 3148069 h 3152775"/>
                  <a:gd name="connsiteX87" fmla="*/ 1930971 w 2933700"/>
                  <a:gd name="connsiteY87" fmla="*/ 3117589 h 3152775"/>
                  <a:gd name="connsiteX88" fmla="*/ 1919541 w 2933700"/>
                  <a:gd name="connsiteY88" fmla="*/ 3057582 h 3152775"/>
                  <a:gd name="connsiteX89" fmla="*/ 1849056 w 2933700"/>
                  <a:gd name="connsiteY89" fmla="*/ 3047104 h 3152775"/>
                  <a:gd name="connsiteX90" fmla="*/ 1731899 w 2933700"/>
                  <a:gd name="connsiteY90" fmla="*/ 3031864 h 3152775"/>
                  <a:gd name="connsiteX91" fmla="*/ 1653794 w 2933700"/>
                  <a:gd name="connsiteY91" fmla="*/ 2957569 h 3152775"/>
                  <a:gd name="connsiteX92" fmla="*/ 1731899 w 2933700"/>
                  <a:gd name="connsiteY92" fmla="*/ 2977571 h 3152775"/>
                  <a:gd name="connsiteX93" fmla="*/ 1758569 w 2933700"/>
                  <a:gd name="connsiteY93" fmla="*/ 2964236 h 3152775"/>
                  <a:gd name="connsiteX94" fmla="*/ 2045271 w 2933700"/>
                  <a:gd name="connsiteY94" fmla="*/ 2250814 h 3152775"/>
                  <a:gd name="connsiteX95" fmla="*/ 2063369 w 2933700"/>
                  <a:gd name="connsiteY95" fmla="*/ 2090794 h 3152775"/>
                  <a:gd name="connsiteX96" fmla="*/ 1989074 w 2933700"/>
                  <a:gd name="connsiteY96" fmla="*/ 1882196 h 3152775"/>
                  <a:gd name="connsiteX97" fmla="*/ 1919541 w 2933700"/>
                  <a:gd name="connsiteY97" fmla="*/ 1741226 h 3152775"/>
                  <a:gd name="connsiteX98" fmla="*/ 1962404 w 2933700"/>
                  <a:gd name="connsiteY98" fmla="*/ 1698364 h 3152775"/>
                  <a:gd name="connsiteX99" fmla="*/ 1955736 w 2933700"/>
                  <a:gd name="connsiteY99" fmla="*/ 1662169 h 3152775"/>
                  <a:gd name="connsiteX100" fmla="*/ 1892871 w 2933700"/>
                  <a:gd name="connsiteY100" fmla="*/ 1337366 h 3152775"/>
                  <a:gd name="connsiteX101" fmla="*/ 1904301 w 2933700"/>
                  <a:gd name="connsiteY101" fmla="*/ 1308791 h 3152775"/>
                  <a:gd name="connsiteX102" fmla="*/ 2181479 w 2933700"/>
                  <a:gd name="connsiteY102" fmla="*/ 1113529 h 3152775"/>
                  <a:gd name="connsiteX103" fmla="*/ 2204339 w 2933700"/>
                  <a:gd name="connsiteY103" fmla="*/ 1116386 h 3152775"/>
                  <a:gd name="connsiteX104" fmla="*/ 2305304 w 2933700"/>
                  <a:gd name="connsiteY104" fmla="*/ 1225924 h 3152775"/>
                  <a:gd name="connsiteX105" fmla="*/ 2608199 w 2933700"/>
                  <a:gd name="connsiteY105" fmla="*/ 1395469 h 3152775"/>
                  <a:gd name="connsiteX106" fmla="*/ 2902521 w 2933700"/>
                  <a:gd name="connsiteY106" fmla="*/ 1445951 h 3152775"/>
                  <a:gd name="connsiteX107" fmla="*/ 2912999 w 2933700"/>
                  <a:gd name="connsiteY107" fmla="*/ 1435474 h 3152775"/>
                  <a:gd name="connsiteX108" fmla="*/ 2933954 w 2933700"/>
                  <a:gd name="connsiteY108" fmla="*/ 1239259 h 3152775"/>
                  <a:gd name="connsiteX109" fmla="*/ 2916809 w 2933700"/>
                  <a:gd name="connsiteY109" fmla="*/ 1216399 h 3152775"/>
                  <a:gd name="connsiteX110" fmla="*/ 1512824 w 2933700"/>
                  <a:gd name="connsiteY110" fmla="*/ 846829 h 3152775"/>
                  <a:gd name="connsiteX111" fmla="*/ 1561401 w 2933700"/>
                  <a:gd name="connsiteY111" fmla="*/ 754436 h 3152775"/>
                  <a:gd name="connsiteX112" fmla="*/ 1658556 w 2933700"/>
                  <a:gd name="connsiteY112" fmla="*/ 705859 h 3152775"/>
                  <a:gd name="connsiteX113" fmla="*/ 1512824 w 2933700"/>
                  <a:gd name="connsiteY113" fmla="*/ 846829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933700" h="3152775">
                    <a:moveTo>
                      <a:pt x="2916809" y="1216399"/>
                    </a:moveTo>
                    <a:cubicBezTo>
                      <a:pt x="2802509" y="1187824"/>
                      <a:pt x="2689161" y="1158296"/>
                      <a:pt x="2574861" y="1129721"/>
                    </a:cubicBezTo>
                    <a:cubicBezTo>
                      <a:pt x="2563431" y="1126864"/>
                      <a:pt x="2555811" y="1123054"/>
                      <a:pt x="2549144" y="1112576"/>
                    </a:cubicBezTo>
                    <a:cubicBezTo>
                      <a:pt x="2506281" y="1048759"/>
                      <a:pt x="2462467" y="985894"/>
                      <a:pt x="2419604" y="923029"/>
                    </a:cubicBezTo>
                    <a:cubicBezTo>
                      <a:pt x="2414842" y="916361"/>
                      <a:pt x="2411984" y="910646"/>
                      <a:pt x="2414842" y="901121"/>
                    </a:cubicBezTo>
                    <a:cubicBezTo>
                      <a:pt x="2437701" y="818254"/>
                      <a:pt x="2444369" y="732529"/>
                      <a:pt x="2442464" y="646804"/>
                    </a:cubicBezTo>
                    <a:cubicBezTo>
                      <a:pt x="2442464" y="629659"/>
                      <a:pt x="2440559" y="617276"/>
                      <a:pt x="2421509" y="613466"/>
                    </a:cubicBezTo>
                    <a:cubicBezTo>
                      <a:pt x="2421509" y="613466"/>
                      <a:pt x="2421509" y="613466"/>
                      <a:pt x="2421509" y="613466"/>
                    </a:cubicBezTo>
                    <a:cubicBezTo>
                      <a:pt x="2423414" y="611561"/>
                      <a:pt x="2424367" y="610609"/>
                      <a:pt x="2426271" y="608704"/>
                    </a:cubicBezTo>
                    <a:lnTo>
                      <a:pt x="2426271" y="608704"/>
                    </a:lnTo>
                    <a:cubicBezTo>
                      <a:pt x="2448179" y="611561"/>
                      <a:pt x="2466276" y="599179"/>
                      <a:pt x="2485326" y="593464"/>
                    </a:cubicBezTo>
                    <a:cubicBezTo>
                      <a:pt x="2522474" y="582986"/>
                      <a:pt x="2557717" y="573461"/>
                      <a:pt x="2595817" y="596321"/>
                    </a:cubicBezTo>
                    <a:cubicBezTo>
                      <a:pt x="2626296" y="615371"/>
                      <a:pt x="2647251" y="600131"/>
                      <a:pt x="2649156" y="562984"/>
                    </a:cubicBezTo>
                    <a:cubicBezTo>
                      <a:pt x="2650109" y="549649"/>
                      <a:pt x="2655824" y="538219"/>
                      <a:pt x="2660586" y="525836"/>
                    </a:cubicBezTo>
                    <a:cubicBezTo>
                      <a:pt x="2670111" y="502976"/>
                      <a:pt x="2681542" y="483926"/>
                      <a:pt x="2697734" y="465829"/>
                    </a:cubicBezTo>
                    <a:cubicBezTo>
                      <a:pt x="2697734" y="464876"/>
                      <a:pt x="2698686" y="463924"/>
                      <a:pt x="2698686" y="463924"/>
                    </a:cubicBezTo>
                    <a:cubicBezTo>
                      <a:pt x="2697734" y="447731"/>
                      <a:pt x="2707259" y="443921"/>
                      <a:pt x="2720594" y="445826"/>
                    </a:cubicBezTo>
                    <a:cubicBezTo>
                      <a:pt x="2739644" y="447731"/>
                      <a:pt x="2741549" y="436301"/>
                      <a:pt x="2738692" y="422966"/>
                    </a:cubicBezTo>
                    <a:cubicBezTo>
                      <a:pt x="2734881" y="406774"/>
                      <a:pt x="2727261" y="392486"/>
                      <a:pt x="2721546" y="377246"/>
                    </a:cubicBezTo>
                    <a:cubicBezTo>
                      <a:pt x="2715831" y="362959"/>
                      <a:pt x="2708211" y="346766"/>
                      <a:pt x="2717736" y="332479"/>
                    </a:cubicBezTo>
                    <a:cubicBezTo>
                      <a:pt x="2731071" y="311524"/>
                      <a:pt x="2729167" y="288664"/>
                      <a:pt x="2729167" y="265804"/>
                    </a:cubicBezTo>
                    <a:cubicBezTo>
                      <a:pt x="2730119" y="248659"/>
                      <a:pt x="2725356" y="231514"/>
                      <a:pt x="2732976" y="214369"/>
                    </a:cubicBezTo>
                    <a:cubicBezTo>
                      <a:pt x="2732976" y="214369"/>
                      <a:pt x="2732976" y="214369"/>
                      <a:pt x="2732976" y="214369"/>
                    </a:cubicBezTo>
                    <a:cubicBezTo>
                      <a:pt x="2739644" y="209606"/>
                      <a:pt x="2746311" y="205796"/>
                      <a:pt x="2752979" y="200081"/>
                    </a:cubicBezTo>
                    <a:cubicBezTo>
                      <a:pt x="2762504" y="191509"/>
                      <a:pt x="2782506" y="199129"/>
                      <a:pt x="2782506" y="180079"/>
                    </a:cubicBezTo>
                    <a:cubicBezTo>
                      <a:pt x="2782506" y="166744"/>
                      <a:pt x="2777744" y="152456"/>
                      <a:pt x="2769171" y="141026"/>
                    </a:cubicBezTo>
                    <a:cubicBezTo>
                      <a:pt x="2762504" y="132454"/>
                      <a:pt x="2756789" y="123881"/>
                      <a:pt x="2749169" y="116261"/>
                    </a:cubicBezTo>
                    <a:cubicBezTo>
                      <a:pt x="2709164" y="75304"/>
                      <a:pt x="2662492" y="41966"/>
                      <a:pt x="2611056" y="17201"/>
                    </a:cubicBezTo>
                    <a:cubicBezTo>
                      <a:pt x="2571051" y="-2801"/>
                      <a:pt x="2529142" y="-6611"/>
                      <a:pt x="2487231" y="12439"/>
                    </a:cubicBezTo>
                    <a:cubicBezTo>
                      <a:pt x="2458656" y="24821"/>
                      <a:pt x="2429129" y="34346"/>
                      <a:pt x="2398649" y="41014"/>
                    </a:cubicBezTo>
                    <a:cubicBezTo>
                      <a:pt x="2357692" y="49586"/>
                      <a:pt x="2329117" y="72446"/>
                      <a:pt x="2311019" y="110546"/>
                    </a:cubicBezTo>
                    <a:cubicBezTo>
                      <a:pt x="2277681" y="179126"/>
                      <a:pt x="2264346" y="251516"/>
                      <a:pt x="2268156" y="326764"/>
                    </a:cubicBezTo>
                    <a:cubicBezTo>
                      <a:pt x="2270061" y="357244"/>
                      <a:pt x="2262442" y="373436"/>
                      <a:pt x="2232914" y="382009"/>
                    </a:cubicBezTo>
                    <a:cubicBezTo>
                      <a:pt x="2218626" y="385819"/>
                      <a:pt x="2211959" y="384866"/>
                      <a:pt x="2202434" y="373436"/>
                    </a:cubicBezTo>
                    <a:cubicBezTo>
                      <a:pt x="2177669" y="342956"/>
                      <a:pt x="2151951" y="314381"/>
                      <a:pt x="2121471" y="290569"/>
                    </a:cubicBezTo>
                    <a:cubicBezTo>
                      <a:pt x="2095754" y="270566"/>
                      <a:pt x="2067179" y="261994"/>
                      <a:pt x="2033841" y="268661"/>
                    </a:cubicBezTo>
                    <a:cubicBezTo>
                      <a:pt x="2002409" y="275329"/>
                      <a:pt x="1979549" y="295331"/>
                      <a:pt x="1955736" y="313429"/>
                    </a:cubicBezTo>
                    <a:cubicBezTo>
                      <a:pt x="1928114" y="334384"/>
                      <a:pt x="1897634" y="346766"/>
                      <a:pt x="1863344" y="352481"/>
                    </a:cubicBezTo>
                    <a:cubicBezTo>
                      <a:pt x="1770951" y="367721"/>
                      <a:pt x="1677606" y="382961"/>
                      <a:pt x="1585214" y="398201"/>
                    </a:cubicBezTo>
                    <a:cubicBezTo>
                      <a:pt x="1478534" y="416299"/>
                      <a:pt x="1396619" y="467734"/>
                      <a:pt x="1358519" y="575366"/>
                    </a:cubicBezTo>
                    <a:cubicBezTo>
                      <a:pt x="1310894" y="714431"/>
                      <a:pt x="1260411" y="852544"/>
                      <a:pt x="1212786" y="991609"/>
                    </a:cubicBezTo>
                    <a:cubicBezTo>
                      <a:pt x="1194689" y="1044949"/>
                      <a:pt x="1212786" y="1064951"/>
                      <a:pt x="1268031" y="1056379"/>
                    </a:cubicBezTo>
                    <a:cubicBezTo>
                      <a:pt x="1268984" y="1056379"/>
                      <a:pt x="1270889" y="1057331"/>
                      <a:pt x="1271841" y="1058284"/>
                    </a:cubicBezTo>
                    <a:cubicBezTo>
                      <a:pt x="1271841" y="1063999"/>
                      <a:pt x="1266126" y="1065904"/>
                      <a:pt x="1263269" y="1069714"/>
                    </a:cubicBezTo>
                    <a:cubicBezTo>
                      <a:pt x="1201356" y="1133531"/>
                      <a:pt x="1139444" y="1197349"/>
                      <a:pt x="1077531" y="1262119"/>
                    </a:cubicBezTo>
                    <a:cubicBezTo>
                      <a:pt x="1054671" y="1285931"/>
                      <a:pt x="1055624" y="1284979"/>
                      <a:pt x="1076579" y="1310696"/>
                    </a:cubicBezTo>
                    <a:cubicBezTo>
                      <a:pt x="1086104" y="1322126"/>
                      <a:pt x="1104201" y="1329746"/>
                      <a:pt x="1098486" y="1351654"/>
                    </a:cubicBezTo>
                    <a:cubicBezTo>
                      <a:pt x="1085151" y="1406899"/>
                      <a:pt x="1085151" y="1462144"/>
                      <a:pt x="1085151" y="1518341"/>
                    </a:cubicBezTo>
                    <a:cubicBezTo>
                      <a:pt x="1085151" y="1645976"/>
                      <a:pt x="1090866" y="1773611"/>
                      <a:pt x="1065149" y="1900294"/>
                    </a:cubicBezTo>
                    <a:cubicBezTo>
                      <a:pt x="1061339" y="1917439"/>
                      <a:pt x="1059434" y="1920296"/>
                      <a:pt x="1043241" y="1912676"/>
                    </a:cubicBezTo>
                    <a:cubicBezTo>
                      <a:pt x="944181" y="1867909"/>
                      <a:pt x="845121" y="1825046"/>
                      <a:pt x="746061" y="1781231"/>
                    </a:cubicBezTo>
                    <a:cubicBezTo>
                      <a:pt x="739394" y="1778374"/>
                      <a:pt x="732726" y="1776469"/>
                      <a:pt x="727964" y="1768849"/>
                    </a:cubicBezTo>
                    <a:cubicBezTo>
                      <a:pt x="700341" y="1727891"/>
                      <a:pt x="661289" y="1698364"/>
                      <a:pt x="621284" y="1670741"/>
                    </a:cubicBezTo>
                    <a:cubicBezTo>
                      <a:pt x="611759" y="1665026"/>
                      <a:pt x="605091" y="1657406"/>
                      <a:pt x="600329" y="1646929"/>
                    </a:cubicBezTo>
                    <a:cubicBezTo>
                      <a:pt x="584136" y="1614544"/>
                      <a:pt x="567944" y="1582159"/>
                      <a:pt x="545084" y="1553584"/>
                    </a:cubicBezTo>
                    <a:cubicBezTo>
                      <a:pt x="519366" y="1520246"/>
                      <a:pt x="497459" y="1515484"/>
                      <a:pt x="458406" y="1531676"/>
                    </a:cubicBezTo>
                    <a:cubicBezTo>
                      <a:pt x="428879" y="1545011"/>
                      <a:pt x="403161" y="1564061"/>
                      <a:pt x="375539" y="1581206"/>
                    </a:cubicBezTo>
                    <a:cubicBezTo>
                      <a:pt x="359346" y="1591684"/>
                      <a:pt x="346011" y="1600256"/>
                      <a:pt x="367919" y="1617401"/>
                    </a:cubicBezTo>
                    <a:cubicBezTo>
                      <a:pt x="365061" y="1619306"/>
                      <a:pt x="364109" y="1620259"/>
                      <a:pt x="362204" y="1621211"/>
                    </a:cubicBezTo>
                    <a:cubicBezTo>
                      <a:pt x="355536" y="1623116"/>
                      <a:pt x="347916" y="1625021"/>
                      <a:pt x="341249" y="1627879"/>
                    </a:cubicBezTo>
                    <a:cubicBezTo>
                      <a:pt x="251714" y="1655501"/>
                      <a:pt x="169799" y="1694554"/>
                      <a:pt x="105981" y="1765991"/>
                    </a:cubicBezTo>
                    <a:cubicBezTo>
                      <a:pt x="66929" y="1808854"/>
                      <a:pt x="30734" y="1853621"/>
                      <a:pt x="6921" y="1906961"/>
                    </a:cubicBezTo>
                    <a:cubicBezTo>
                      <a:pt x="-6414" y="1936489"/>
                      <a:pt x="-699" y="1946966"/>
                      <a:pt x="25971" y="1963159"/>
                    </a:cubicBezTo>
                    <a:cubicBezTo>
                      <a:pt x="53594" y="1980304"/>
                      <a:pt x="79311" y="1979351"/>
                      <a:pt x="105981" y="1961254"/>
                    </a:cubicBezTo>
                    <a:cubicBezTo>
                      <a:pt x="156464" y="1926964"/>
                      <a:pt x="210756" y="1899341"/>
                      <a:pt x="272669" y="1891721"/>
                    </a:cubicBezTo>
                    <a:cubicBezTo>
                      <a:pt x="305054" y="1887911"/>
                      <a:pt x="338391" y="1883149"/>
                      <a:pt x="370776" y="1880291"/>
                    </a:cubicBezTo>
                    <a:cubicBezTo>
                      <a:pt x="400304" y="1878386"/>
                      <a:pt x="429831" y="1868861"/>
                      <a:pt x="459359" y="1869814"/>
                    </a:cubicBezTo>
                    <a:cubicBezTo>
                      <a:pt x="447929" y="1928869"/>
                      <a:pt x="437451" y="1986971"/>
                      <a:pt x="424116" y="2043169"/>
                    </a:cubicBezTo>
                    <a:cubicBezTo>
                      <a:pt x="420306" y="2060314"/>
                      <a:pt x="424116" y="2066029"/>
                      <a:pt x="439356" y="2071744"/>
                    </a:cubicBezTo>
                    <a:cubicBezTo>
                      <a:pt x="633666" y="2143182"/>
                      <a:pt x="824166" y="2224144"/>
                      <a:pt x="1011809" y="2313679"/>
                    </a:cubicBezTo>
                    <a:cubicBezTo>
                      <a:pt x="1064196" y="2339396"/>
                      <a:pt x="1114679" y="2369876"/>
                      <a:pt x="1171829" y="2384164"/>
                    </a:cubicBezTo>
                    <a:cubicBezTo>
                      <a:pt x="1238504" y="2401309"/>
                      <a:pt x="1277556" y="2386069"/>
                      <a:pt x="1314704" y="2327966"/>
                    </a:cubicBezTo>
                    <a:cubicBezTo>
                      <a:pt x="1348994" y="2274626"/>
                      <a:pt x="1373759" y="2215571"/>
                      <a:pt x="1398524" y="2157469"/>
                    </a:cubicBezTo>
                    <a:cubicBezTo>
                      <a:pt x="1433766" y="2075554"/>
                      <a:pt x="1468056" y="1992686"/>
                      <a:pt x="1503299" y="1907914"/>
                    </a:cubicBezTo>
                    <a:cubicBezTo>
                      <a:pt x="1560449" y="1979351"/>
                      <a:pt x="1617599" y="2050789"/>
                      <a:pt x="1674749" y="2120321"/>
                    </a:cubicBezTo>
                    <a:cubicBezTo>
                      <a:pt x="1684274" y="2132704"/>
                      <a:pt x="1684274" y="2141276"/>
                      <a:pt x="1678559" y="2155564"/>
                    </a:cubicBezTo>
                    <a:cubicBezTo>
                      <a:pt x="1579499" y="2392736"/>
                      <a:pt x="1481391" y="2630861"/>
                      <a:pt x="1382331" y="2868034"/>
                    </a:cubicBezTo>
                    <a:cubicBezTo>
                      <a:pt x="1379474" y="2873749"/>
                      <a:pt x="1375664" y="2879464"/>
                      <a:pt x="1374711" y="2886132"/>
                    </a:cubicBezTo>
                    <a:cubicBezTo>
                      <a:pt x="1371854" y="2909944"/>
                      <a:pt x="1362329" y="2918516"/>
                      <a:pt x="1340421" y="2912801"/>
                    </a:cubicBezTo>
                    <a:cubicBezTo>
                      <a:pt x="1328039" y="2909944"/>
                      <a:pt x="1328039" y="2919469"/>
                      <a:pt x="1325181" y="2924232"/>
                    </a:cubicBezTo>
                    <a:cubicBezTo>
                      <a:pt x="1287081" y="2982334"/>
                      <a:pt x="1281366" y="3047104"/>
                      <a:pt x="1284224" y="3113779"/>
                    </a:cubicBezTo>
                    <a:cubicBezTo>
                      <a:pt x="1285176" y="3126162"/>
                      <a:pt x="1291844" y="3125209"/>
                      <a:pt x="1300416" y="3126162"/>
                    </a:cubicBezTo>
                    <a:cubicBezTo>
                      <a:pt x="1358519" y="3129019"/>
                      <a:pt x="1417574" y="3131876"/>
                      <a:pt x="1475676" y="3136639"/>
                    </a:cubicBezTo>
                    <a:cubicBezTo>
                      <a:pt x="1493774" y="3137591"/>
                      <a:pt x="1505204" y="3136639"/>
                      <a:pt x="1504251" y="3114732"/>
                    </a:cubicBezTo>
                    <a:cubicBezTo>
                      <a:pt x="1503299" y="3102349"/>
                      <a:pt x="1507109" y="3095682"/>
                      <a:pt x="1522349" y="3101396"/>
                    </a:cubicBezTo>
                    <a:cubicBezTo>
                      <a:pt x="1580451" y="3122351"/>
                      <a:pt x="1639506" y="3139496"/>
                      <a:pt x="1700466" y="3151879"/>
                    </a:cubicBezTo>
                    <a:cubicBezTo>
                      <a:pt x="1755711" y="3159499"/>
                      <a:pt x="1810004" y="3159499"/>
                      <a:pt x="1864296" y="3148069"/>
                    </a:cubicBezTo>
                    <a:cubicBezTo>
                      <a:pt x="1888109" y="3141401"/>
                      <a:pt x="1911921" y="3135687"/>
                      <a:pt x="1930971" y="3117589"/>
                    </a:cubicBezTo>
                    <a:cubicBezTo>
                      <a:pt x="1956689" y="3093776"/>
                      <a:pt x="1952879" y="3069964"/>
                      <a:pt x="1919541" y="3057582"/>
                    </a:cubicBezTo>
                    <a:cubicBezTo>
                      <a:pt x="1896681" y="3049009"/>
                      <a:pt x="1872869" y="3049009"/>
                      <a:pt x="1849056" y="3047104"/>
                    </a:cubicBezTo>
                    <a:cubicBezTo>
                      <a:pt x="1810004" y="3045199"/>
                      <a:pt x="1769999" y="3044246"/>
                      <a:pt x="1731899" y="3031864"/>
                    </a:cubicBezTo>
                    <a:cubicBezTo>
                      <a:pt x="1694751" y="3019482"/>
                      <a:pt x="1670939" y="2994716"/>
                      <a:pt x="1653794" y="2957569"/>
                    </a:cubicBezTo>
                    <a:cubicBezTo>
                      <a:pt x="1682369" y="2965189"/>
                      <a:pt x="1707134" y="2969951"/>
                      <a:pt x="1731899" y="2977571"/>
                    </a:cubicBezTo>
                    <a:cubicBezTo>
                      <a:pt x="1747139" y="2982334"/>
                      <a:pt x="1752854" y="2978524"/>
                      <a:pt x="1758569" y="2964236"/>
                    </a:cubicBezTo>
                    <a:cubicBezTo>
                      <a:pt x="1853819" y="2726111"/>
                      <a:pt x="1950021" y="2488939"/>
                      <a:pt x="2045271" y="2250814"/>
                    </a:cubicBezTo>
                    <a:cubicBezTo>
                      <a:pt x="2066226" y="2199379"/>
                      <a:pt x="2071941" y="2146039"/>
                      <a:pt x="2063369" y="2090794"/>
                    </a:cubicBezTo>
                    <a:cubicBezTo>
                      <a:pt x="2050986" y="2016499"/>
                      <a:pt x="2020506" y="1949824"/>
                      <a:pt x="1989074" y="1882196"/>
                    </a:cubicBezTo>
                    <a:cubicBezTo>
                      <a:pt x="1967166" y="1835524"/>
                      <a:pt x="1943354" y="1788851"/>
                      <a:pt x="1919541" y="1741226"/>
                    </a:cubicBezTo>
                    <a:cubicBezTo>
                      <a:pt x="1970976" y="1748846"/>
                      <a:pt x="1970976" y="1748846"/>
                      <a:pt x="1962404" y="1698364"/>
                    </a:cubicBezTo>
                    <a:cubicBezTo>
                      <a:pt x="1960499" y="1685981"/>
                      <a:pt x="1957641" y="1674551"/>
                      <a:pt x="1955736" y="1662169"/>
                    </a:cubicBezTo>
                    <a:cubicBezTo>
                      <a:pt x="1934781" y="1553584"/>
                      <a:pt x="1914779" y="1445951"/>
                      <a:pt x="1892871" y="1337366"/>
                    </a:cubicBezTo>
                    <a:cubicBezTo>
                      <a:pt x="1890014" y="1324031"/>
                      <a:pt x="1892871" y="1316411"/>
                      <a:pt x="1904301" y="1308791"/>
                    </a:cubicBezTo>
                    <a:cubicBezTo>
                      <a:pt x="1996694" y="1244021"/>
                      <a:pt x="2089086" y="1179251"/>
                      <a:pt x="2181479" y="1113529"/>
                    </a:cubicBezTo>
                    <a:cubicBezTo>
                      <a:pt x="2191956" y="1105909"/>
                      <a:pt x="2196719" y="1106861"/>
                      <a:pt x="2204339" y="1116386"/>
                    </a:cubicBezTo>
                    <a:cubicBezTo>
                      <a:pt x="2235771" y="1154486"/>
                      <a:pt x="2270061" y="1190681"/>
                      <a:pt x="2305304" y="1225924"/>
                    </a:cubicBezTo>
                    <a:cubicBezTo>
                      <a:pt x="2390076" y="1311649"/>
                      <a:pt x="2488184" y="1374514"/>
                      <a:pt x="2608199" y="1395469"/>
                    </a:cubicBezTo>
                    <a:cubicBezTo>
                      <a:pt x="2706306" y="1412614"/>
                      <a:pt x="2805367" y="1422139"/>
                      <a:pt x="2902521" y="1445951"/>
                    </a:cubicBezTo>
                    <a:cubicBezTo>
                      <a:pt x="2913951" y="1448809"/>
                      <a:pt x="2912999" y="1442141"/>
                      <a:pt x="2912999" y="1435474"/>
                    </a:cubicBezTo>
                    <a:cubicBezTo>
                      <a:pt x="2919667" y="1369751"/>
                      <a:pt x="2926334" y="1304029"/>
                      <a:pt x="2933954" y="1239259"/>
                    </a:cubicBezTo>
                    <a:cubicBezTo>
                      <a:pt x="2933954" y="1224019"/>
                      <a:pt x="2929192" y="1220209"/>
                      <a:pt x="2916809" y="1216399"/>
                    </a:cubicBezTo>
                    <a:close/>
                    <a:moveTo>
                      <a:pt x="1512824" y="846829"/>
                    </a:moveTo>
                    <a:cubicBezTo>
                      <a:pt x="1523301" y="812539"/>
                      <a:pt x="1546161" y="784916"/>
                      <a:pt x="1561401" y="754436"/>
                    </a:cubicBezTo>
                    <a:cubicBezTo>
                      <a:pt x="1581404" y="713479"/>
                      <a:pt x="1608074" y="690619"/>
                      <a:pt x="1658556" y="705859"/>
                    </a:cubicBezTo>
                    <a:cubicBezTo>
                      <a:pt x="1609979" y="754436"/>
                      <a:pt x="1568069" y="806824"/>
                      <a:pt x="1512824" y="8468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921C68-41F1-47EC-A6C1-A1D4CFE13E4A}"/>
                  </a:ext>
                </a:extLst>
              </p:cNvPr>
              <p:cNvSpPr/>
              <p:nvPr/>
            </p:nvSpPr>
            <p:spPr>
              <a:xfrm>
                <a:off x="7053935" y="956501"/>
                <a:ext cx="290823" cy="225153"/>
              </a:xfrm>
              <a:custGeom>
                <a:avLst/>
                <a:gdLst>
                  <a:gd name="connsiteX0" fmla="*/ 266000 w 295275"/>
                  <a:gd name="connsiteY0" fmla="*/ 66170 h 228600"/>
                  <a:gd name="connsiteX1" fmla="*/ 286002 w 295275"/>
                  <a:gd name="connsiteY1" fmla="*/ 146180 h 228600"/>
                  <a:gd name="connsiteX2" fmla="*/ 200277 w 295275"/>
                  <a:gd name="connsiteY2" fmla="*/ 226190 h 228600"/>
                  <a:gd name="connsiteX3" fmla="*/ 135507 w 295275"/>
                  <a:gd name="connsiteY3" fmla="*/ 219523 h 228600"/>
                  <a:gd name="connsiteX4" fmla="*/ 101217 w 295275"/>
                  <a:gd name="connsiteY4" fmla="*/ 211903 h 228600"/>
                  <a:gd name="connsiteX5" fmla="*/ 5014 w 295275"/>
                  <a:gd name="connsiteY5" fmla="*/ 191900 h 228600"/>
                  <a:gd name="connsiteX6" fmla="*/ 252 w 295275"/>
                  <a:gd name="connsiteY6" fmla="*/ 175708 h 228600"/>
                  <a:gd name="connsiteX7" fmla="*/ 6920 w 295275"/>
                  <a:gd name="connsiteY7" fmla="*/ 72838 h 228600"/>
                  <a:gd name="connsiteX8" fmla="*/ 21207 w 295275"/>
                  <a:gd name="connsiteY8" fmla="*/ 53788 h 228600"/>
                  <a:gd name="connsiteX9" fmla="*/ 112647 w 295275"/>
                  <a:gd name="connsiteY9" fmla="*/ 18545 h 228600"/>
                  <a:gd name="connsiteX10" fmla="*/ 259332 w 295275"/>
                  <a:gd name="connsiteY10" fmla="*/ 12830 h 228600"/>
                  <a:gd name="connsiteX11" fmla="*/ 266000 w 295275"/>
                  <a:gd name="connsiteY11" fmla="*/ 6617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275" h="228600">
                    <a:moveTo>
                      <a:pt x="266000" y="66170"/>
                    </a:moveTo>
                    <a:cubicBezTo>
                      <a:pt x="305052" y="85220"/>
                      <a:pt x="314577" y="102365"/>
                      <a:pt x="286002" y="146180"/>
                    </a:cubicBezTo>
                    <a:cubicBezTo>
                      <a:pt x="264095" y="180470"/>
                      <a:pt x="235520" y="208093"/>
                      <a:pt x="200277" y="226190"/>
                    </a:cubicBezTo>
                    <a:cubicBezTo>
                      <a:pt x="180275" y="236668"/>
                      <a:pt x="153604" y="239525"/>
                      <a:pt x="135507" y="219523"/>
                    </a:cubicBezTo>
                    <a:cubicBezTo>
                      <a:pt x="124077" y="207140"/>
                      <a:pt x="115504" y="205235"/>
                      <a:pt x="101217" y="211903"/>
                    </a:cubicBezTo>
                    <a:cubicBezTo>
                      <a:pt x="64070" y="230953"/>
                      <a:pt x="35495" y="205235"/>
                      <a:pt x="5014" y="191900"/>
                    </a:cubicBezTo>
                    <a:cubicBezTo>
                      <a:pt x="-1653" y="189043"/>
                      <a:pt x="252" y="182375"/>
                      <a:pt x="252" y="175708"/>
                    </a:cubicBezTo>
                    <a:cubicBezTo>
                      <a:pt x="3109" y="141418"/>
                      <a:pt x="5014" y="107128"/>
                      <a:pt x="6920" y="72838"/>
                    </a:cubicBezTo>
                    <a:cubicBezTo>
                      <a:pt x="7872" y="63313"/>
                      <a:pt x="8825" y="51883"/>
                      <a:pt x="21207" y="53788"/>
                    </a:cubicBezTo>
                    <a:cubicBezTo>
                      <a:pt x="58354" y="59503"/>
                      <a:pt x="85977" y="35690"/>
                      <a:pt x="112647" y="18545"/>
                    </a:cubicBezTo>
                    <a:cubicBezTo>
                      <a:pt x="162177" y="-13840"/>
                      <a:pt x="210754" y="4258"/>
                      <a:pt x="259332" y="12830"/>
                    </a:cubicBezTo>
                    <a:cubicBezTo>
                      <a:pt x="286002" y="17593"/>
                      <a:pt x="287907" y="43310"/>
                      <a:pt x="266000" y="66170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C508FDD-E973-4750-8C22-B32F399EA303}"/>
                  </a:ext>
                </a:extLst>
              </p:cNvPr>
              <p:cNvSpPr/>
              <p:nvPr/>
            </p:nvSpPr>
            <p:spPr>
              <a:xfrm>
                <a:off x="7001672" y="984748"/>
                <a:ext cx="65670" cy="187629"/>
              </a:xfrm>
              <a:custGeom>
                <a:avLst/>
                <a:gdLst>
                  <a:gd name="connsiteX0" fmla="*/ 28732 w 66675"/>
                  <a:gd name="connsiteY0" fmla="*/ 0 h 190500"/>
                  <a:gd name="connsiteX1" fmla="*/ 74849 w 66675"/>
                  <a:gd name="connsiteY1" fmla="*/ 7183 h 190500"/>
                  <a:gd name="connsiteX2" fmla="*/ 46118 w 66675"/>
                  <a:gd name="connsiteY2" fmla="*/ 191651 h 190500"/>
                  <a:gd name="connsiteX3" fmla="*/ 0 w 66675"/>
                  <a:gd name="connsiteY3" fmla="*/ 18446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90500">
                    <a:moveTo>
                      <a:pt x="28732" y="0"/>
                    </a:moveTo>
                    <a:lnTo>
                      <a:pt x="74849" y="7183"/>
                    </a:lnTo>
                    <a:lnTo>
                      <a:pt x="46118" y="191651"/>
                    </a:lnTo>
                    <a:lnTo>
                      <a:pt x="0" y="184469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3026FEA-7721-495F-94D9-F98D56BD43FB}"/>
                  </a:ext>
                </a:extLst>
              </p:cNvPr>
              <p:cNvSpPr/>
              <p:nvPr/>
            </p:nvSpPr>
            <p:spPr>
              <a:xfrm>
                <a:off x="6426734" y="-16067"/>
                <a:ext cx="422162" cy="394017"/>
              </a:xfrm>
              <a:custGeom>
                <a:avLst/>
                <a:gdLst>
                  <a:gd name="connsiteX0" fmla="*/ 9123 w 428625"/>
                  <a:gd name="connsiteY0" fmla="*/ 188526 h 400050"/>
                  <a:gd name="connsiteX1" fmla="*/ 108183 w 428625"/>
                  <a:gd name="connsiteY1" fmla="*/ 147568 h 400050"/>
                  <a:gd name="connsiteX2" fmla="*/ 125328 w 428625"/>
                  <a:gd name="connsiteY2" fmla="*/ 111373 h 400050"/>
                  <a:gd name="connsiteX3" fmla="*/ 168190 w 428625"/>
                  <a:gd name="connsiteY3" fmla="*/ 62796 h 400050"/>
                  <a:gd name="connsiteX4" fmla="*/ 202480 w 428625"/>
                  <a:gd name="connsiteY4" fmla="*/ 79941 h 400050"/>
                  <a:gd name="connsiteX5" fmla="*/ 209148 w 428625"/>
                  <a:gd name="connsiteY5" fmla="*/ 126613 h 400050"/>
                  <a:gd name="connsiteX6" fmla="*/ 224388 w 428625"/>
                  <a:gd name="connsiteY6" fmla="*/ 143758 h 400050"/>
                  <a:gd name="connsiteX7" fmla="*/ 247248 w 428625"/>
                  <a:gd name="connsiteY7" fmla="*/ 132328 h 400050"/>
                  <a:gd name="connsiteX8" fmla="*/ 306303 w 428625"/>
                  <a:gd name="connsiteY8" fmla="*/ 66606 h 400050"/>
                  <a:gd name="connsiteX9" fmla="*/ 314876 w 428625"/>
                  <a:gd name="connsiteY9" fmla="*/ 48508 h 400050"/>
                  <a:gd name="connsiteX10" fmla="*/ 364405 w 428625"/>
                  <a:gd name="connsiteY10" fmla="*/ 1836 h 400050"/>
                  <a:gd name="connsiteX11" fmla="*/ 423460 w 428625"/>
                  <a:gd name="connsiteY11" fmla="*/ 10408 h 400050"/>
                  <a:gd name="connsiteX12" fmla="*/ 419651 w 428625"/>
                  <a:gd name="connsiteY12" fmla="*/ 61843 h 400050"/>
                  <a:gd name="connsiteX13" fmla="*/ 408221 w 428625"/>
                  <a:gd name="connsiteY13" fmla="*/ 128518 h 400050"/>
                  <a:gd name="connsiteX14" fmla="*/ 412030 w 428625"/>
                  <a:gd name="connsiteY14" fmla="*/ 173286 h 400050"/>
                  <a:gd name="connsiteX15" fmla="*/ 429176 w 428625"/>
                  <a:gd name="connsiteY15" fmla="*/ 219006 h 400050"/>
                  <a:gd name="connsiteX16" fmla="*/ 411078 w 428625"/>
                  <a:gd name="connsiteY16" fmla="*/ 241866 h 400050"/>
                  <a:gd name="connsiteX17" fmla="*/ 389171 w 428625"/>
                  <a:gd name="connsiteY17" fmla="*/ 259963 h 400050"/>
                  <a:gd name="connsiteX18" fmla="*/ 388218 w 428625"/>
                  <a:gd name="connsiteY18" fmla="*/ 261868 h 400050"/>
                  <a:gd name="connsiteX19" fmla="*/ 351071 w 428625"/>
                  <a:gd name="connsiteY19" fmla="*/ 321876 h 400050"/>
                  <a:gd name="connsiteX20" fmla="*/ 339640 w 428625"/>
                  <a:gd name="connsiteY20" fmla="*/ 359023 h 400050"/>
                  <a:gd name="connsiteX21" fmla="*/ 286301 w 428625"/>
                  <a:gd name="connsiteY21" fmla="*/ 392361 h 400050"/>
                  <a:gd name="connsiteX22" fmla="*/ 175810 w 428625"/>
                  <a:gd name="connsiteY22" fmla="*/ 389503 h 400050"/>
                  <a:gd name="connsiteX23" fmla="*/ 116755 w 428625"/>
                  <a:gd name="connsiteY23" fmla="*/ 404743 h 400050"/>
                  <a:gd name="connsiteX24" fmla="*/ 96753 w 428625"/>
                  <a:gd name="connsiteY24" fmla="*/ 380931 h 400050"/>
                  <a:gd name="connsiteX25" fmla="*/ 6265 w 428625"/>
                  <a:gd name="connsiteY25" fmla="*/ 215196 h 400050"/>
                  <a:gd name="connsiteX26" fmla="*/ 9123 w 428625"/>
                  <a:gd name="connsiteY26" fmla="*/ 188526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28625" h="400050">
                    <a:moveTo>
                      <a:pt x="9123" y="188526"/>
                    </a:moveTo>
                    <a:cubicBezTo>
                      <a:pt x="44365" y="179953"/>
                      <a:pt x="76751" y="163761"/>
                      <a:pt x="108183" y="147568"/>
                    </a:cubicBezTo>
                    <a:cubicBezTo>
                      <a:pt x="122471" y="139948"/>
                      <a:pt x="124376" y="125661"/>
                      <a:pt x="125328" y="111373"/>
                    </a:cubicBezTo>
                    <a:cubicBezTo>
                      <a:pt x="128185" y="85656"/>
                      <a:pt x="144378" y="71368"/>
                      <a:pt x="168190" y="62796"/>
                    </a:cubicBezTo>
                    <a:cubicBezTo>
                      <a:pt x="186288" y="57081"/>
                      <a:pt x="195813" y="62796"/>
                      <a:pt x="202480" y="79941"/>
                    </a:cubicBezTo>
                    <a:cubicBezTo>
                      <a:pt x="207243" y="95181"/>
                      <a:pt x="207243" y="110421"/>
                      <a:pt x="209148" y="126613"/>
                    </a:cubicBezTo>
                    <a:cubicBezTo>
                      <a:pt x="210101" y="136138"/>
                      <a:pt x="212005" y="143758"/>
                      <a:pt x="224388" y="143758"/>
                    </a:cubicBezTo>
                    <a:cubicBezTo>
                      <a:pt x="234865" y="143758"/>
                      <a:pt x="244390" y="145663"/>
                      <a:pt x="247248" y="132328"/>
                    </a:cubicBezTo>
                    <a:cubicBezTo>
                      <a:pt x="255821" y="99943"/>
                      <a:pt x="272965" y="76131"/>
                      <a:pt x="306303" y="66606"/>
                    </a:cubicBezTo>
                    <a:cubicBezTo>
                      <a:pt x="315828" y="63748"/>
                      <a:pt x="313923" y="55176"/>
                      <a:pt x="314876" y="48508"/>
                    </a:cubicBezTo>
                    <a:cubicBezTo>
                      <a:pt x="319638" y="15171"/>
                      <a:pt x="331068" y="2788"/>
                      <a:pt x="364405" y="1836"/>
                    </a:cubicBezTo>
                    <a:cubicBezTo>
                      <a:pt x="384408" y="883"/>
                      <a:pt x="405363" y="-4832"/>
                      <a:pt x="423460" y="10408"/>
                    </a:cubicBezTo>
                    <a:cubicBezTo>
                      <a:pt x="415840" y="26601"/>
                      <a:pt x="419651" y="44698"/>
                      <a:pt x="419651" y="61843"/>
                    </a:cubicBezTo>
                    <a:cubicBezTo>
                      <a:pt x="418698" y="84703"/>
                      <a:pt x="420603" y="107563"/>
                      <a:pt x="408221" y="128518"/>
                    </a:cubicBezTo>
                    <a:cubicBezTo>
                      <a:pt x="398696" y="143758"/>
                      <a:pt x="407268" y="158998"/>
                      <a:pt x="412030" y="173286"/>
                    </a:cubicBezTo>
                    <a:cubicBezTo>
                      <a:pt x="417746" y="188526"/>
                      <a:pt x="424413" y="203766"/>
                      <a:pt x="429176" y="219006"/>
                    </a:cubicBezTo>
                    <a:cubicBezTo>
                      <a:pt x="432985" y="232341"/>
                      <a:pt x="430128" y="244723"/>
                      <a:pt x="411078" y="241866"/>
                    </a:cubicBezTo>
                    <a:cubicBezTo>
                      <a:pt x="397743" y="239961"/>
                      <a:pt x="388218" y="243771"/>
                      <a:pt x="389171" y="259963"/>
                    </a:cubicBezTo>
                    <a:cubicBezTo>
                      <a:pt x="389171" y="260916"/>
                      <a:pt x="389171" y="261868"/>
                      <a:pt x="388218" y="261868"/>
                    </a:cubicBezTo>
                    <a:cubicBezTo>
                      <a:pt x="372978" y="279966"/>
                      <a:pt x="360596" y="299968"/>
                      <a:pt x="351071" y="321876"/>
                    </a:cubicBezTo>
                    <a:cubicBezTo>
                      <a:pt x="346308" y="334258"/>
                      <a:pt x="339640" y="345688"/>
                      <a:pt x="339640" y="359023"/>
                    </a:cubicBezTo>
                    <a:cubicBezTo>
                      <a:pt x="337735" y="396171"/>
                      <a:pt x="316780" y="411411"/>
                      <a:pt x="286301" y="392361"/>
                    </a:cubicBezTo>
                    <a:cubicBezTo>
                      <a:pt x="248201" y="369501"/>
                      <a:pt x="212958" y="379026"/>
                      <a:pt x="175810" y="389503"/>
                    </a:cubicBezTo>
                    <a:cubicBezTo>
                      <a:pt x="156760" y="395218"/>
                      <a:pt x="138663" y="406648"/>
                      <a:pt x="116755" y="404743"/>
                    </a:cubicBezTo>
                    <a:cubicBezTo>
                      <a:pt x="105326" y="400933"/>
                      <a:pt x="102468" y="389503"/>
                      <a:pt x="96753" y="380931"/>
                    </a:cubicBezTo>
                    <a:cubicBezTo>
                      <a:pt x="65321" y="325686"/>
                      <a:pt x="33888" y="271393"/>
                      <a:pt x="6265" y="215196"/>
                    </a:cubicBezTo>
                    <a:cubicBezTo>
                      <a:pt x="2455" y="207576"/>
                      <a:pt x="-7070" y="197098"/>
                      <a:pt x="9123" y="188526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DD574A8-416F-4547-AE67-F78387BB7266}"/>
                  </a:ext>
                </a:extLst>
              </p:cNvPr>
              <p:cNvSpPr/>
              <p:nvPr/>
            </p:nvSpPr>
            <p:spPr>
              <a:xfrm>
                <a:off x="6374974" y="157532"/>
                <a:ext cx="150102" cy="497214"/>
              </a:xfrm>
              <a:custGeom>
                <a:avLst/>
                <a:gdLst>
                  <a:gd name="connsiteX0" fmla="*/ 49530 w 152400"/>
                  <a:gd name="connsiteY0" fmla="*/ 116 h 504825"/>
                  <a:gd name="connsiteX1" fmla="*/ 57150 w 152400"/>
                  <a:gd name="connsiteY1" fmla="*/ 35359 h 504825"/>
                  <a:gd name="connsiteX2" fmla="*/ 158115 w 152400"/>
                  <a:gd name="connsiteY2" fmla="*/ 218239 h 504825"/>
                  <a:gd name="connsiteX3" fmla="*/ 153353 w 152400"/>
                  <a:gd name="connsiteY3" fmla="*/ 223002 h 504825"/>
                  <a:gd name="connsiteX4" fmla="*/ 136208 w 152400"/>
                  <a:gd name="connsiteY4" fmla="*/ 240146 h 504825"/>
                  <a:gd name="connsiteX5" fmla="*/ 103823 w 152400"/>
                  <a:gd name="connsiteY5" fmla="*/ 273484 h 504825"/>
                  <a:gd name="connsiteX6" fmla="*/ 122873 w 152400"/>
                  <a:gd name="connsiteY6" fmla="*/ 312536 h 504825"/>
                  <a:gd name="connsiteX7" fmla="*/ 108585 w 152400"/>
                  <a:gd name="connsiteY7" fmla="*/ 397309 h 504825"/>
                  <a:gd name="connsiteX8" fmla="*/ 0 w 152400"/>
                  <a:gd name="connsiteY8" fmla="*/ 512561 h 504825"/>
                  <a:gd name="connsiteX9" fmla="*/ 44768 w 152400"/>
                  <a:gd name="connsiteY9" fmla="*/ 346827 h 504825"/>
                  <a:gd name="connsiteX10" fmla="*/ 58103 w 152400"/>
                  <a:gd name="connsiteY10" fmla="*/ 96319 h 504825"/>
                  <a:gd name="connsiteX11" fmla="*/ 34290 w 152400"/>
                  <a:gd name="connsiteY11" fmla="*/ 19166 h 504825"/>
                  <a:gd name="connsiteX12" fmla="*/ 49530 w 152400"/>
                  <a:gd name="connsiteY12" fmla="*/ 116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00" h="504825">
                    <a:moveTo>
                      <a:pt x="49530" y="116"/>
                    </a:moveTo>
                    <a:cubicBezTo>
                      <a:pt x="39053" y="14404"/>
                      <a:pt x="51435" y="24881"/>
                      <a:pt x="57150" y="35359"/>
                    </a:cubicBezTo>
                    <a:cubicBezTo>
                      <a:pt x="90488" y="96319"/>
                      <a:pt x="123825" y="157279"/>
                      <a:pt x="158115" y="218239"/>
                    </a:cubicBezTo>
                    <a:cubicBezTo>
                      <a:pt x="156210" y="220144"/>
                      <a:pt x="155258" y="221096"/>
                      <a:pt x="153353" y="223002"/>
                    </a:cubicBezTo>
                    <a:cubicBezTo>
                      <a:pt x="147638" y="228717"/>
                      <a:pt x="141923" y="234431"/>
                      <a:pt x="136208" y="240146"/>
                    </a:cubicBezTo>
                    <a:cubicBezTo>
                      <a:pt x="124778" y="251577"/>
                      <a:pt x="109538" y="260149"/>
                      <a:pt x="103823" y="273484"/>
                    </a:cubicBezTo>
                    <a:cubicBezTo>
                      <a:pt x="98108" y="287771"/>
                      <a:pt x="119063" y="298249"/>
                      <a:pt x="122873" y="312536"/>
                    </a:cubicBezTo>
                    <a:cubicBezTo>
                      <a:pt x="130493" y="343017"/>
                      <a:pt x="122873" y="370639"/>
                      <a:pt x="108585" y="397309"/>
                    </a:cubicBezTo>
                    <a:cubicBezTo>
                      <a:pt x="83820" y="445886"/>
                      <a:pt x="40005" y="477319"/>
                      <a:pt x="0" y="512561"/>
                    </a:cubicBezTo>
                    <a:cubicBezTo>
                      <a:pt x="20003" y="458269"/>
                      <a:pt x="36195" y="403977"/>
                      <a:pt x="44768" y="346827"/>
                    </a:cubicBezTo>
                    <a:cubicBezTo>
                      <a:pt x="57150" y="263959"/>
                      <a:pt x="68580" y="181091"/>
                      <a:pt x="58103" y="96319"/>
                    </a:cubicBezTo>
                    <a:cubicBezTo>
                      <a:pt x="55245" y="68696"/>
                      <a:pt x="47625" y="42979"/>
                      <a:pt x="34290" y="19166"/>
                    </a:cubicBezTo>
                    <a:cubicBezTo>
                      <a:pt x="26670" y="3927"/>
                      <a:pt x="34290" y="-836"/>
                      <a:pt x="49530" y="116"/>
                    </a:cubicBezTo>
                    <a:close/>
                  </a:path>
                </a:pathLst>
              </a:custGeom>
              <a:solidFill>
                <a:srgbClr val="FDFD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C7F1568-06E5-4EB6-A68F-E6BFE381D1CF}"/>
                  </a:ext>
                </a:extLst>
              </p:cNvPr>
              <p:cNvSpPr/>
              <p:nvPr/>
            </p:nvSpPr>
            <p:spPr>
              <a:xfrm>
                <a:off x="5349699" y="779290"/>
                <a:ext cx="318966" cy="356493"/>
              </a:xfrm>
              <a:custGeom>
                <a:avLst/>
                <a:gdLst>
                  <a:gd name="connsiteX0" fmla="*/ 230378 w 323850"/>
                  <a:gd name="connsiteY0" fmla="*/ 180370 h 361950"/>
                  <a:gd name="connsiteX1" fmla="*/ 212280 w 323850"/>
                  <a:gd name="connsiteY1" fmla="*/ 280383 h 361950"/>
                  <a:gd name="connsiteX2" fmla="*/ 175133 w 323850"/>
                  <a:gd name="connsiteY2" fmla="*/ 337533 h 361950"/>
                  <a:gd name="connsiteX3" fmla="*/ 151320 w 323850"/>
                  <a:gd name="connsiteY3" fmla="*/ 348963 h 361950"/>
                  <a:gd name="connsiteX4" fmla="*/ 101790 w 323850"/>
                  <a:gd name="connsiteY4" fmla="*/ 359441 h 361950"/>
                  <a:gd name="connsiteX5" fmla="*/ 74168 w 323850"/>
                  <a:gd name="connsiteY5" fmla="*/ 357535 h 361950"/>
                  <a:gd name="connsiteX6" fmla="*/ 73215 w 323850"/>
                  <a:gd name="connsiteY6" fmla="*/ 321341 h 361950"/>
                  <a:gd name="connsiteX7" fmla="*/ 44640 w 323850"/>
                  <a:gd name="connsiteY7" fmla="*/ 270858 h 361950"/>
                  <a:gd name="connsiteX8" fmla="*/ 63690 w 323850"/>
                  <a:gd name="connsiteY8" fmla="*/ 184180 h 361950"/>
                  <a:gd name="connsiteX9" fmla="*/ 47497 w 323850"/>
                  <a:gd name="connsiteY9" fmla="*/ 221328 h 361950"/>
                  <a:gd name="connsiteX10" fmla="*/ 15113 w 323850"/>
                  <a:gd name="connsiteY10" fmla="*/ 236568 h 361950"/>
                  <a:gd name="connsiteX11" fmla="*/ 2730 w 323850"/>
                  <a:gd name="connsiteY11" fmla="*/ 203230 h 361950"/>
                  <a:gd name="connsiteX12" fmla="*/ 78930 w 323850"/>
                  <a:gd name="connsiteY12" fmla="*/ 12730 h 361950"/>
                  <a:gd name="connsiteX13" fmla="*/ 100838 w 323850"/>
                  <a:gd name="connsiteY13" fmla="*/ 2253 h 361950"/>
                  <a:gd name="connsiteX14" fmla="*/ 234188 w 323850"/>
                  <a:gd name="connsiteY14" fmla="*/ 60355 h 361950"/>
                  <a:gd name="connsiteX15" fmla="*/ 269430 w 323850"/>
                  <a:gd name="connsiteY15" fmla="*/ 114648 h 361950"/>
                  <a:gd name="connsiteX16" fmla="*/ 313245 w 323850"/>
                  <a:gd name="connsiteY16" fmla="*/ 218470 h 361950"/>
                  <a:gd name="connsiteX17" fmla="*/ 322770 w 323850"/>
                  <a:gd name="connsiteY17" fmla="*/ 248950 h 361950"/>
                  <a:gd name="connsiteX18" fmla="*/ 284670 w 323850"/>
                  <a:gd name="connsiteY18" fmla="*/ 246093 h 361950"/>
                  <a:gd name="connsiteX19" fmla="*/ 254190 w 323850"/>
                  <a:gd name="connsiteY19" fmla="*/ 210850 h 361950"/>
                  <a:gd name="connsiteX20" fmla="*/ 230378 w 323850"/>
                  <a:gd name="connsiteY20" fmla="*/ 18037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3850" h="361950">
                    <a:moveTo>
                      <a:pt x="230378" y="180370"/>
                    </a:moveTo>
                    <a:cubicBezTo>
                      <a:pt x="223710" y="215613"/>
                      <a:pt x="223710" y="248950"/>
                      <a:pt x="212280" y="280383"/>
                    </a:cubicBezTo>
                    <a:cubicBezTo>
                      <a:pt x="204660" y="302291"/>
                      <a:pt x="193230" y="322293"/>
                      <a:pt x="175133" y="337533"/>
                    </a:cubicBezTo>
                    <a:cubicBezTo>
                      <a:pt x="168465" y="343248"/>
                      <a:pt x="157988" y="351820"/>
                      <a:pt x="151320" y="348963"/>
                    </a:cubicBezTo>
                    <a:cubicBezTo>
                      <a:pt x="131318" y="339438"/>
                      <a:pt x="117030" y="348010"/>
                      <a:pt x="101790" y="359441"/>
                    </a:cubicBezTo>
                    <a:cubicBezTo>
                      <a:pt x="94170" y="365155"/>
                      <a:pt x="82740" y="365155"/>
                      <a:pt x="74168" y="357535"/>
                    </a:cubicBezTo>
                    <a:cubicBezTo>
                      <a:pt x="61785" y="346105"/>
                      <a:pt x="70358" y="333723"/>
                      <a:pt x="73215" y="321341"/>
                    </a:cubicBezTo>
                    <a:cubicBezTo>
                      <a:pt x="39878" y="313720"/>
                      <a:pt x="33210" y="303243"/>
                      <a:pt x="44640" y="270858"/>
                    </a:cubicBezTo>
                    <a:cubicBezTo>
                      <a:pt x="54165" y="243235"/>
                      <a:pt x="67500" y="216566"/>
                      <a:pt x="63690" y="184180"/>
                    </a:cubicBezTo>
                    <a:cubicBezTo>
                      <a:pt x="52260" y="194658"/>
                      <a:pt x="54165" y="210850"/>
                      <a:pt x="47497" y="221328"/>
                    </a:cubicBezTo>
                    <a:cubicBezTo>
                      <a:pt x="39878" y="233710"/>
                      <a:pt x="31305" y="243235"/>
                      <a:pt x="15113" y="236568"/>
                    </a:cubicBezTo>
                    <a:cubicBezTo>
                      <a:pt x="-128" y="230853"/>
                      <a:pt x="-2985" y="217518"/>
                      <a:pt x="2730" y="203230"/>
                    </a:cubicBezTo>
                    <a:cubicBezTo>
                      <a:pt x="27495" y="139413"/>
                      <a:pt x="37972" y="69880"/>
                      <a:pt x="78930" y="12730"/>
                    </a:cubicBezTo>
                    <a:cubicBezTo>
                      <a:pt x="84645" y="5110"/>
                      <a:pt x="86550" y="-4415"/>
                      <a:pt x="100838" y="2253"/>
                    </a:cubicBezTo>
                    <a:cubicBezTo>
                      <a:pt x="145605" y="21303"/>
                      <a:pt x="191325" y="37495"/>
                      <a:pt x="234188" y="60355"/>
                    </a:cubicBezTo>
                    <a:cubicBezTo>
                      <a:pt x="256095" y="71785"/>
                      <a:pt x="269430" y="87025"/>
                      <a:pt x="269430" y="114648"/>
                    </a:cubicBezTo>
                    <a:cubicBezTo>
                      <a:pt x="268478" y="154653"/>
                      <a:pt x="284670" y="189895"/>
                      <a:pt x="313245" y="218470"/>
                    </a:cubicBezTo>
                    <a:cubicBezTo>
                      <a:pt x="320865" y="226091"/>
                      <a:pt x="336105" y="235616"/>
                      <a:pt x="322770" y="248950"/>
                    </a:cubicBezTo>
                    <a:cubicBezTo>
                      <a:pt x="311340" y="261333"/>
                      <a:pt x="297053" y="254666"/>
                      <a:pt x="284670" y="246093"/>
                    </a:cubicBezTo>
                    <a:cubicBezTo>
                      <a:pt x="271335" y="237520"/>
                      <a:pt x="262763" y="223233"/>
                      <a:pt x="254190" y="210850"/>
                    </a:cubicBezTo>
                    <a:cubicBezTo>
                      <a:pt x="247522" y="201325"/>
                      <a:pt x="243713" y="189895"/>
                      <a:pt x="230378" y="180370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52496C-E8EF-479D-A103-959C5F18E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26" t="19585" r="10650" b="21765"/>
            <a:stretch/>
          </p:blipFill>
          <p:spPr>
            <a:xfrm>
              <a:off x="7701405" y="2185274"/>
              <a:ext cx="660401" cy="386476"/>
            </a:xfrm>
            <a:prstGeom prst="rect">
              <a:avLst/>
            </a:prstGeom>
          </p:spPr>
        </p:pic>
      </p:grpSp>
      <p:grpSp>
        <p:nvGrpSpPr>
          <p:cNvPr id="24" name="그룹 98">
            <a:extLst>
              <a:ext uri="{FF2B5EF4-FFF2-40B4-BE49-F238E27FC236}">
                <a16:creationId xmlns:a16="http://schemas.microsoft.com/office/drawing/2014/main" id="{9CCFB112-8392-4E87-AE0D-94951524B5EB}"/>
              </a:ext>
            </a:extLst>
          </p:cNvPr>
          <p:cNvGrpSpPr/>
          <p:nvPr/>
        </p:nvGrpSpPr>
        <p:grpSpPr>
          <a:xfrm>
            <a:off x="680469" y="4285939"/>
            <a:ext cx="770680" cy="867509"/>
            <a:chOff x="7545529" y="2845273"/>
            <a:chExt cx="920762" cy="1786785"/>
          </a:xfrm>
        </p:grpSpPr>
        <p:grpSp>
          <p:nvGrpSpPr>
            <p:cNvPr id="25" name="그룹 99">
              <a:extLst>
                <a:ext uri="{FF2B5EF4-FFF2-40B4-BE49-F238E27FC236}">
                  <a16:creationId xmlns:a16="http://schemas.microsoft.com/office/drawing/2014/main" id="{A9115234-F6A7-436D-A83C-669BA0701575}"/>
                </a:ext>
              </a:extLst>
            </p:cNvPr>
            <p:cNvGrpSpPr/>
            <p:nvPr/>
          </p:nvGrpSpPr>
          <p:grpSpPr>
            <a:xfrm rot="871370">
              <a:off x="8372022" y="3442889"/>
              <a:ext cx="62527" cy="348403"/>
              <a:chOff x="9056931" y="2973189"/>
              <a:chExt cx="194869" cy="704184"/>
            </a:xfrm>
            <a:solidFill>
              <a:schemeClr val="accent2"/>
            </a:solidFill>
          </p:grpSpPr>
          <p:sp>
            <p:nvSpPr>
              <p:cNvPr id="36" name="직사각형 110">
                <a:extLst>
                  <a:ext uri="{FF2B5EF4-FFF2-40B4-BE49-F238E27FC236}">
                    <a16:creationId xmlns:a16="http://schemas.microsoft.com/office/drawing/2014/main" id="{BF1C4237-EA36-4D67-A336-0F9A8612F05B}"/>
                  </a:ext>
                </a:extLst>
              </p:cNvPr>
              <p:cNvSpPr/>
              <p:nvPr/>
            </p:nvSpPr>
            <p:spPr>
              <a:xfrm>
                <a:off x="9119304" y="2973189"/>
                <a:ext cx="92406" cy="6212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37" name="화살표: 갈매기형 수장 112">
                <a:extLst>
                  <a:ext uri="{FF2B5EF4-FFF2-40B4-BE49-F238E27FC236}">
                    <a16:creationId xmlns:a16="http://schemas.microsoft.com/office/drawing/2014/main" id="{A44114DE-222F-42B1-8EB1-148DF54884AF}"/>
                  </a:ext>
                </a:extLst>
              </p:cNvPr>
              <p:cNvSpPr/>
              <p:nvPr/>
            </p:nvSpPr>
            <p:spPr>
              <a:xfrm rot="16200000">
                <a:off x="9073712" y="3499285"/>
                <a:ext cx="161307" cy="194869"/>
              </a:xfrm>
              <a:prstGeom prst="chevron">
                <a:avLst>
                  <a:gd name="adj" fmla="val 516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100">
              <a:extLst>
                <a:ext uri="{FF2B5EF4-FFF2-40B4-BE49-F238E27FC236}">
                  <a16:creationId xmlns:a16="http://schemas.microsoft.com/office/drawing/2014/main" id="{B94279E5-B447-49D2-97BA-EDAC7E085A67}"/>
                </a:ext>
              </a:extLst>
            </p:cNvPr>
            <p:cNvGrpSpPr/>
            <p:nvPr/>
          </p:nvGrpSpPr>
          <p:grpSpPr>
            <a:xfrm>
              <a:off x="7545529" y="2845273"/>
              <a:ext cx="920762" cy="1786785"/>
              <a:chOff x="8129003" y="4168976"/>
              <a:chExt cx="920762" cy="1786785"/>
            </a:xfrm>
          </p:grpSpPr>
          <p:sp>
            <p:nvSpPr>
              <p:cNvPr id="27" name="Graphic 19">
                <a:extLst>
                  <a:ext uri="{FF2B5EF4-FFF2-40B4-BE49-F238E27FC236}">
                    <a16:creationId xmlns:a16="http://schemas.microsoft.com/office/drawing/2014/main" id="{6E5B3290-C390-4418-83B1-66EF4AEDBA8E}"/>
                  </a:ext>
                </a:extLst>
              </p:cNvPr>
              <p:cNvSpPr/>
              <p:nvPr/>
            </p:nvSpPr>
            <p:spPr>
              <a:xfrm>
                <a:off x="8274197" y="4390528"/>
                <a:ext cx="690688" cy="1489436"/>
              </a:xfrm>
              <a:custGeom>
                <a:avLst/>
                <a:gdLst>
                  <a:gd name="connsiteX0" fmla="*/ 1793926 w 1873832"/>
                  <a:gd name="connsiteY0" fmla="*/ 2294684 h 4040829"/>
                  <a:gd name="connsiteX1" fmla="*/ 1448124 w 1873832"/>
                  <a:gd name="connsiteY1" fmla="*/ 1896851 h 4040829"/>
                  <a:gd name="connsiteX2" fmla="*/ 1430407 w 1873832"/>
                  <a:gd name="connsiteY2" fmla="*/ 1841668 h 4040829"/>
                  <a:gd name="connsiteX3" fmla="*/ 1529217 w 1873832"/>
                  <a:gd name="connsiteY3" fmla="*/ 1582702 h 4040829"/>
                  <a:gd name="connsiteX4" fmla="*/ 1608070 w 1873832"/>
                  <a:gd name="connsiteY4" fmla="*/ 1596217 h 4040829"/>
                  <a:gd name="connsiteX5" fmla="*/ 1628658 w 1873832"/>
                  <a:gd name="connsiteY5" fmla="*/ 1599789 h 4040829"/>
                  <a:gd name="connsiteX6" fmla="*/ 1717664 w 1873832"/>
                  <a:gd name="connsiteY6" fmla="*/ 1576189 h 4040829"/>
                  <a:gd name="connsiteX7" fmla="*/ 1780830 w 1873832"/>
                  <a:gd name="connsiteY7" fmla="*/ 1437532 h 4040829"/>
                  <a:gd name="connsiteX8" fmla="*/ 1765144 w 1873832"/>
                  <a:gd name="connsiteY8" fmla="*/ 1386341 h 4040829"/>
                  <a:gd name="connsiteX9" fmla="*/ 1594624 w 1873832"/>
                  <a:gd name="connsiteY9" fmla="*/ 1298455 h 4040829"/>
                  <a:gd name="connsiteX10" fmla="*/ 1563671 w 1873832"/>
                  <a:gd name="connsiteY10" fmla="*/ 1247895 h 4040829"/>
                  <a:gd name="connsiteX11" fmla="*/ 1554778 w 1873832"/>
                  <a:gd name="connsiteY11" fmla="*/ 968970 h 4040829"/>
                  <a:gd name="connsiteX12" fmla="*/ 1439580 w 1873832"/>
                  <a:gd name="connsiteY12" fmla="*/ 309860 h 4040829"/>
                  <a:gd name="connsiteX13" fmla="*/ 1188387 w 1873832"/>
                  <a:gd name="connsiteY13" fmla="*/ 8036 h 4040829"/>
                  <a:gd name="connsiteX14" fmla="*/ 996789 w 1873832"/>
                  <a:gd name="connsiteY14" fmla="*/ 135418 h 4040829"/>
                  <a:gd name="connsiteX15" fmla="*/ 784182 w 1873832"/>
                  <a:gd name="connsiteY15" fmla="*/ 370575 h 4040829"/>
                  <a:gd name="connsiteX16" fmla="*/ 492372 w 1873832"/>
                  <a:gd name="connsiteY16" fmla="*/ 972962 h 4040829"/>
                  <a:gd name="connsiteX17" fmla="*/ 405046 w 1873832"/>
                  <a:gd name="connsiteY17" fmla="*/ 1477029 h 4040829"/>
                  <a:gd name="connsiteX18" fmla="*/ 382497 w 1873832"/>
                  <a:gd name="connsiteY18" fmla="*/ 1727451 h 4040829"/>
                  <a:gd name="connsiteX19" fmla="*/ 415550 w 1873832"/>
                  <a:gd name="connsiteY19" fmla="*/ 1767158 h 4040829"/>
                  <a:gd name="connsiteX20" fmla="*/ 661071 w 1873832"/>
                  <a:gd name="connsiteY20" fmla="*/ 1823461 h 4040829"/>
                  <a:gd name="connsiteX21" fmla="*/ 686982 w 1873832"/>
                  <a:gd name="connsiteY21" fmla="*/ 1857215 h 4040829"/>
                  <a:gd name="connsiteX22" fmla="*/ 0 w 1873832"/>
                  <a:gd name="connsiteY22" fmla="*/ 3895331 h 4040829"/>
                  <a:gd name="connsiteX23" fmla="*/ 28712 w 1873832"/>
                  <a:gd name="connsiteY23" fmla="*/ 3922922 h 4040829"/>
                  <a:gd name="connsiteX24" fmla="*/ 328785 w 1873832"/>
                  <a:gd name="connsiteY24" fmla="*/ 4035038 h 4040829"/>
                  <a:gd name="connsiteX25" fmla="*/ 374093 w 1873832"/>
                  <a:gd name="connsiteY25" fmla="*/ 4031256 h 4040829"/>
                  <a:gd name="connsiteX26" fmla="*/ 983273 w 1873832"/>
                  <a:gd name="connsiteY26" fmla="*/ 2178576 h 4040829"/>
                  <a:gd name="connsiteX27" fmla="*/ 1461359 w 1873832"/>
                  <a:gd name="connsiteY27" fmla="*/ 2493986 h 4040829"/>
                  <a:gd name="connsiteX28" fmla="*/ 1475645 w 1873832"/>
                  <a:gd name="connsiteY28" fmla="*/ 2555541 h 4040829"/>
                  <a:gd name="connsiteX29" fmla="*/ 1076131 w 1873832"/>
                  <a:gd name="connsiteY29" fmla="*/ 3212060 h 4040829"/>
                  <a:gd name="connsiteX30" fmla="*/ 1346652 w 1873832"/>
                  <a:gd name="connsiteY30" fmla="*/ 3413043 h 4040829"/>
                  <a:gd name="connsiteX31" fmla="*/ 1621865 w 1873832"/>
                  <a:gd name="connsiteY31" fmla="*/ 2963388 h 4040829"/>
                  <a:gd name="connsiteX32" fmla="*/ 1812833 w 1873832"/>
                  <a:gd name="connsiteY32" fmla="*/ 2654492 h 4040829"/>
                  <a:gd name="connsiteX33" fmla="*/ 1864515 w 1873832"/>
                  <a:gd name="connsiteY33" fmla="*/ 2532712 h 4040829"/>
                  <a:gd name="connsiteX34" fmla="*/ 1793926 w 1873832"/>
                  <a:gd name="connsiteY34" fmla="*/ 2294684 h 404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73832" h="4040829">
                    <a:moveTo>
                      <a:pt x="1793926" y="2294684"/>
                    </a:moveTo>
                    <a:cubicBezTo>
                      <a:pt x="1666613" y="2172484"/>
                      <a:pt x="1553937" y="2037679"/>
                      <a:pt x="1448124" y="1896851"/>
                    </a:cubicBezTo>
                    <a:cubicBezTo>
                      <a:pt x="1436289" y="1881094"/>
                      <a:pt x="1419832" y="1867999"/>
                      <a:pt x="1430407" y="1841668"/>
                    </a:cubicBezTo>
                    <a:cubicBezTo>
                      <a:pt x="1454637" y="1781233"/>
                      <a:pt x="1510239" y="1596498"/>
                      <a:pt x="1529217" y="1582702"/>
                    </a:cubicBezTo>
                    <a:cubicBezTo>
                      <a:pt x="1549456" y="1567926"/>
                      <a:pt x="1581108" y="1590895"/>
                      <a:pt x="1608070" y="1596217"/>
                    </a:cubicBezTo>
                    <a:cubicBezTo>
                      <a:pt x="1614932" y="1597548"/>
                      <a:pt x="1622215" y="1597478"/>
                      <a:pt x="1628658" y="1599789"/>
                    </a:cubicBezTo>
                    <a:cubicBezTo>
                      <a:pt x="1663952" y="1612604"/>
                      <a:pt x="1696726" y="1617226"/>
                      <a:pt x="1717664" y="1576189"/>
                    </a:cubicBezTo>
                    <a:cubicBezTo>
                      <a:pt x="1742805" y="1531861"/>
                      <a:pt x="1772847" y="1489774"/>
                      <a:pt x="1780830" y="1437532"/>
                    </a:cubicBezTo>
                    <a:cubicBezTo>
                      <a:pt x="1796657" y="1414003"/>
                      <a:pt x="1794556" y="1399857"/>
                      <a:pt x="1765144" y="1386341"/>
                    </a:cubicBezTo>
                    <a:cubicBezTo>
                      <a:pt x="1707090" y="1359660"/>
                      <a:pt x="1652188" y="1326397"/>
                      <a:pt x="1594624" y="1298455"/>
                    </a:cubicBezTo>
                    <a:cubicBezTo>
                      <a:pt x="1571374" y="1287181"/>
                      <a:pt x="1562131" y="1274155"/>
                      <a:pt x="1563671" y="1247895"/>
                    </a:cubicBezTo>
                    <a:cubicBezTo>
                      <a:pt x="1569064" y="1154756"/>
                      <a:pt x="1565282" y="1061408"/>
                      <a:pt x="1554778" y="968970"/>
                    </a:cubicBezTo>
                    <a:cubicBezTo>
                      <a:pt x="1533629" y="783114"/>
                      <a:pt x="1463320" y="341163"/>
                      <a:pt x="1439580" y="309860"/>
                    </a:cubicBezTo>
                    <a:cubicBezTo>
                      <a:pt x="1375084" y="84087"/>
                      <a:pt x="1229354" y="-32791"/>
                      <a:pt x="1188387" y="8036"/>
                    </a:cubicBezTo>
                    <a:cubicBezTo>
                      <a:pt x="1137406" y="72252"/>
                      <a:pt x="1033834" y="115950"/>
                      <a:pt x="996789" y="135418"/>
                    </a:cubicBezTo>
                    <a:cubicBezTo>
                      <a:pt x="908342" y="179957"/>
                      <a:pt x="791254" y="360211"/>
                      <a:pt x="784182" y="370575"/>
                    </a:cubicBezTo>
                    <a:cubicBezTo>
                      <a:pt x="657780" y="557201"/>
                      <a:pt x="554137" y="755103"/>
                      <a:pt x="492372" y="972962"/>
                    </a:cubicBezTo>
                    <a:cubicBezTo>
                      <a:pt x="445593" y="1137809"/>
                      <a:pt x="422343" y="1306999"/>
                      <a:pt x="405046" y="1477029"/>
                    </a:cubicBezTo>
                    <a:cubicBezTo>
                      <a:pt x="396573" y="1560363"/>
                      <a:pt x="390060" y="1643977"/>
                      <a:pt x="382497" y="1727451"/>
                    </a:cubicBezTo>
                    <a:cubicBezTo>
                      <a:pt x="380256" y="1752031"/>
                      <a:pt x="388169" y="1764146"/>
                      <a:pt x="415550" y="1767158"/>
                    </a:cubicBezTo>
                    <a:cubicBezTo>
                      <a:pt x="450985" y="1771079"/>
                      <a:pt x="614082" y="1813096"/>
                      <a:pt x="661071" y="1823461"/>
                    </a:cubicBezTo>
                    <a:cubicBezTo>
                      <a:pt x="683410" y="1828363"/>
                      <a:pt x="691183" y="1835506"/>
                      <a:pt x="686982" y="1857215"/>
                    </a:cubicBezTo>
                    <a:cubicBezTo>
                      <a:pt x="678088" y="1903854"/>
                      <a:pt x="9174" y="3826702"/>
                      <a:pt x="0" y="3895331"/>
                    </a:cubicBezTo>
                    <a:cubicBezTo>
                      <a:pt x="3081" y="3911297"/>
                      <a:pt x="15476" y="3917950"/>
                      <a:pt x="28712" y="3922922"/>
                    </a:cubicBezTo>
                    <a:cubicBezTo>
                      <a:pt x="128643" y="3960527"/>
                      <a:pt x="228434" y="3998623"/>
                      <a:pt x="328785" y="4035038"/>
                    </a:cubicBezTo>
                    <a:cubicBezTo>
                      <a:pt x="343981" y="4040570"/>
                      <a:pt x="360158" y="4046172"/>
                      <a:pt x="374093" y="4031256"/>
                    </a:cubicBezTo>
                    <a:cubicBezTo>
                      <a:pt x="404276" y="3969561"/>
                      <a:pt x="962685" y="2162470"/>
                      <a:pt x="983273" y="2178576"/>
                    </a:cubicBezTo>
                    <a:cubicBezTo>
                      <a:pt x="1039646" y="2222554"/>
                      <a:pt x="1385168" y="2446716"/>
                      <a:pt x="1461359" y="2493986"/>
                    </a:cubicBezTo>
                    <a:cubicBezTo>
                      <a:pt x="1498545" y="2517095"/>
                      <a:pt x="1498755" y="2516955"/>
                      <a:pt x="1475645" y="2555541"/>
                    </a:cubicBezTo>
                    <a:cubicBezTo>
                      <a:pt x="1355266" y="2756313"/>
                      <a:pt x="1085375" y="3191892"/>
                      <a:pt x="1076131" y="3212060"/>
                    </a:cubicBezTo>
                    <a:cubicBezTo>
                      <a:pt x="1069759" y="3225926"/>
                      <a:pt x="1280335" y="3356950"/>
                      <a:pt x="1346652" y="3413043"/>
                    </a:cubicBezTo>
                    <a:cubicBezTo>
                      <a:pt x="1350784" y="3407510"/>
                      <a:pt x="1533419" y="3107227"/>
                      <a:pt x="1621865" y="2963388"/>
                    </a:cubicBezTo>
                    <a:cubicBezTo>
                      <a:pt x="1685311" y="2860306"/>
                      <a:pt x="1756950" y="2762196"/>
                      <a:pt x="1812833" y="2654492"/>
                    </a:cubicBezTo>
                    <a:cubicBezTo>
                      <a:pt x="1833142" y="2615345"/>
                      <a:pt x="1852820" y="2575709"/>
                      <a:pt x="1864515" y="2532712"/>
                    </a:cubicBezTo>
                    <a:cubicBezTo>
                      <a:pt x="1890005" y="2438803"/>
                      <a:pt x="1862134" y="2360161"/>
                      <a:pt x="1793926" y="229468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Graphic 19">
                <a:extLst>
                  <a:ext uri="{FF2B5EF4-FFF2-40B4-BE49-F238E27FC236}">
                    <a16:creationId xmlns:a16="http://schemas.microsoft.com/office/drawing/2014/main" id="{6CEA7A79-C536-470A-8D09-35587FD7F0EE}"/>
                  </a:ext>
                </a:extLst>
              </p:cNvPr>
              <p:cNvSpPr/>
              <p:nvPr/>
            </p:nvSpPr>
            <p:spPr>
              <a:xfrm>
                <a:off x="8737077" y="4202703"/>
                <a:ext cx="204838" cy="253666"/>
              </a:xfrm>
              <a:custGeom>
                <a:avLst/>
                <a:gdLst>
                  <a:gd name="connsiteX0" fmla="*/ 434353 w 555725"/>
                  <a:gd name="connsiteY0" fmla="*/ 41969 h 688193"/>
                  <a:gd name="connsiteX1" fmla="*/ 480642 w 555725"/>
                  <a:gd name="connsiteY1" fmla="*/ 226144 h 688193"/>
                  <a:gd name="connsiteX2" fmla="*/ 539816 w 555725"/>
                  <a:gd name="connsiteY2" fmla="*/ 361440 h 688193"/>
                  <a:gd name="connsiteX3" fmla="*/ 526441 w 555725"/>
                  <a:gd name="connsiteY3" fmla="*/ 408359 h 688193"/>
                  <a:gd name="connsiteX4" fmla="*/ 505992 w 555725"/>
                  <a:gd name="connsiteY4" fmla="*/ 443864 h 688193"/>
                  <a:gd name="connsiteX5" fmla="*/ 494157 w 555725"/>
                  <a:gd name="connsiteY5" fmla="*/ 553949 h 688193"/>
                  <a:gd name="connsiteX6" fmla="*/ 414255 w 555725"/>
                  <a:gd name="connsiteY6" fmla="*/ 605840 h 688193"/>
                  <a:gd name="connsiteX7" fmla="*/ 295556 w 555725"/>
                  <a:gd name="connsiteY7" fmla="*/ 581610 h 688193"/>
                  <a:gd name="connsiteX8" fmla="*/ 224827 w 555725"/>
                  <a:gd name="connsiteY8" fmla="*/ 606961 h 688193"/>
                  <a:gd name="connsiteX9" fmla="*/ 162711 w 555725"/>
                  <a:gd name="connsiteY9" fmla="*/ 688194 h 688193"/>
                  <a:gd name="connsiteX10" fmla="*/ 34138 w 555725"/>
                  <a:gd name="connsiteY10" fmla="*/ 524607 h 688193"/>
                  <a:gd name="connsiteX11" fmla="*/ 29307 w 555725"/>
                  <a:gd name="connsiteY11" fmla="*/ 474186 h 688193"/>
                  <a:gd name="connsiteX12" fmla="*/ 74825 w 555725"/>
                  <a:gd name="connsiteY12" fmla="*/ 401426 h 688193"/>
                  <a:gd name="connsiteX13" fmla="*/ 106408 w 555725"/>
                  <a:gd name="connsiteY13" fmla="*/ 283568 h 688193"/>
                  <a:gd name="connsiteX14" fmla="*/ 353049 w 555725"/>
                  <a:gd name="connsiteY14" fmla="*/ 1562 h 688193"/>
                  <a:gd name="connsiteX15" fmla="*/ 434353 w 555725"/>
                  <a:gd name="connsiteY15" fmla="*/ 41969 h 68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725" h="688193">
                    <a:moveTo>
                      <a:pt x="434353" y="41969"/>
                    </a:moveTo>
                    <a:cubicBezTo>
                      <a:pt x="465796" y="99252"/>
                      <a:pt x="474899" y="163119"/>
                      <a:pt x="480642" y="226144"/>
                    </a:cubicBezTo>
                    <a:cubicBezTo>
                      <a:pt x="485544" y="279576"/>
                      <a:pt x="515656" y="318372"/>
                      <a:pt x="539816" y="361440"/>
                    </a:cubicBezTo>
                    <a:cubicBezTo>
                      <a:pt x="551021" y="381468"/>
                      <a:pt x="575040" y="403807"/>
                      <a:pt x="526441" y="408359"/>
                    </a:cubicBezTo>
                    <a:cubicBezTo>
                      <a:pt x="508513" y="410040"/>
                      <a:pt x="506482" y="427547"/>
                      <a:pt x="505992" y="443864"/>
                    </a:cubicBezTo>
                    <a:cubicBezTo>
                      <a:pt x="504872" y="480769"/>
                      <a:pt x="509143" y="518094"/>
                      <a:pt x="494157" y="553949"/>
                    </a:cubicBezTo>
                    <a:cubicBezTo>
                      <a:pt x="477560" y="593515"/>
                      <a:pt x="456482" y="608081"/>
                      <a:pt x="414255" y="605840"/>
                    </a:cubicBezTo>
                    <a:cubicBezTo>
                      <a:pt x="373428" y="603669"/>
                      <a:pt x="333161" y="597017"/>
                      <a:pt x="295556" y="581610"/>
                    </a:cubicBezTo>
                    <a:cubicBezTo>
                      <a:pt x="262012" y="567815"/>
                      <a:pt x="242474" y="576358"/>
                      <a:pt x="224827" y="606961"/>
                    </a:cubicBezTo>
                    <a:cubicBezTo>
                      <a:pt x="211241" y="630490"/>
                      <a:pt x="186661" y="671877"/>
                      <a:pt x="162711" y="688194"/>
                    </a:cubicBezTo>
                    <a:cubicBezTo>
                      <a:pt x="158790" y="685533"/>
                      <a:pt x="94363" y="555279"/>
                      <a:pt x="34138" y="524607"/>
                    </a:cubicBezTo>
                    <a:cubicBezTo>
                      <a:pt x="-10540" y="501847"/>
                      <a:pt x="-10540" y="501847"/>
                      <a:pt x="29307" y="474186"/>
                    </a:cubicBezTo>
                    <a:cubicBezTo>
                      <a:pt x="54797" y="456469"/>
                      <a:pt x="63551" y="427967"/>
                      <a:pt x="74825" y="401426"/>
                    </a:cubicBezTo>
                    <a:cubicBezTo>
                      <a:pt x="90862" y="363681"/>
                      <a:pt x="97935" y="323204"/>
                      <a:pt x="106408" y="283568"/>
                    </a:cubicBezTo>
                    <a:cubicBezTo>
                      <a:pt x="127487" y="184547"/>
                      <a:pt x="295696" y="-19867"/>
                      <a:pt x="353049" y="1562"/>
                    </a:cubicBezTo>
                    <a:cubicBezTo>
                      <a:pt x="368736" y="7305"/>
                      <a:pt x="426790" y="26072"/>
                      <a:pt x="434353" y="41969"/>
                    </a:cubicBezTo>
                    <a:close/>
                  </a:path>
                </a:pathLst>
              </a:custGeom>
              <a:solidFill>
                <a:srgbClr val="F7BB9B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Graphic 19">
                <a:extLst>
                  <a:ext uri="{FF2B5EF4-FFF2-40B4-BE49-F238E27FC236}">
                    <a16:creationId xmlns:a16="http://schemas.microsoft.com/office/drawing/2014/main" id="{9FA34BA6-98BC-4D5A-8F9A-4F0950AC809E}"/>
                  </a:ext>
                </a:extLst>
              </p:cNvPr>
              <p:cNvSpPr/>
              <p:nvPr/>
            </p:nvSpPr>
            <p:spPr>
              <a:xfrm>
                <a:off x="8907322" y="4920423"/>
                <a:ext cx="142443" cy="102810"/>
              </a:xfrm>
              <a:custGeom>
                <a:avLst/>
                <a:gdLst>
                  <a:gd name="connsiteX0" fmla="*/ 0 w 386448"/>
                  <a:gd name="connsiteY0" fmla="*/ 138657 h 278923"/>
                  <a:gd name="connsiteX1" fmla="*/ 63166 w 386448"/>
                  <a:gd name="connsiteY1" fmla="*/ 0 h 278923"/>
                  <a:gd name="connsiteX2" fmla="*/ 243210 w 386448"/>
                  <a:gd name="connsiteY2" fmla="*/ 22619 h 278923"/>
                  <a:gd name="connsiteX3" fmla="*/ 347973 w 386448"/>
                  <a:gd name="connsiteY3" fmla="*/ 52732 h 278923"/>
                  <a:gd name="connsiteX4" fmla="*/ 378435 w 386448"/>
                  <a:gd name="connsiteY4" fmla="*/ 192439 h 278923"/>
                  <a:gd name="connsiteX5" fmla="*/ 330816 w 386448"/>
                  <a:gd name="connsiteY5" fmla="*/ 241319 h 278923"/>
                  <a:gd name="connsiteX6" fmla="*/ 113587 w 386448"/>
                  <a:gd name="connsiteY6" fmla="*/ 234596 h 278923"/>
                  <a:gd name="connsiteX7" fmla="*/ 0 w 386448"/>
                  <a:gd name="connsiteY7" fmla="*/ 138657 h 278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48" h="278923">
                    <a:moveTo>
                      <a:pt x="0" y="138657"/>
                    </a:moveTo>
                    <a:cubicBezTo>
                      <a:pt x="11135" y="87886"/>
                      <a:pt x="41877" y="46149"/>
                      <a:pt x="63166" y="0"/>
                    </a:cubicBezTo>
                    <a:cubicBezTo>
                      <a:pt x="120940" y="25350"/>
                      <a:pt x="180814" y="34874"/>
                      <a:pt x="243210" y="22619"/>
                    </a:cubicBezTo>
                    <a:cubicBezTo>
                      <a:pt x="283546" y="14706"/>
                      <a:pt x="321082" y="19748"/>
                      <a:pt x="347973" y="52732"/>
                    </a:cubicBezTo>
                    <a:cubicBezTo>
                      <a:pt x="381026" y="93348"/>
                      <a:pt x="397343" y="139987"/>
                      <a:pt x="378435" y="192439"/>
                    </a:cubicBezTo>
                    <a:cubicBezTo>
                      <a:pt x="370242" y="215198"/>
                      <a:pt x="350774" y="229204"/>
                      <a:pt x="330816" y="241319"/>
                    </a:cubicBezTo>
                    <a:cubicBezTo>
                      <a:pt x="247131" y="291880"/>
                      <a:pt x="184946" y="293210"/>
                      <a:pt x="113587" y="234596"/>
                    </a:cubicBezTo>
                    <a:cubicBezTo>
                      <a:pt x="75281" y="203013"/>
                      <a:pt x="34804" y="174161"/>
                      <a:pt x="0" y="138657"/>
                    </a:cubicBezTo>
                    <a:close/>
                  </a:path>
                </a:pathLst>
              </a:custGeom>
              <a:solidFill>
                <a:srgbClr val="F6BB9B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Graphic 19">
                <a:extLst>
                  <a:ext uri="{FF2B5EF4-FFF2-40B4-BE49-F238E27FC236}">
                    <a16:creationId xmlns:a16="http://schemas.microsoft.com/office/drawing/2014/main" id="{662ECBD4-B31B-4A9E-BBF8-5605A214F53D}"/>
                  </a:ext>
                </a:extLst>
              </p:cNvPr>
              <p:cNvSpPr/>
              <p:nvPr/>
            </p:nvSpPr>
            <p:spPr>
              <a:xfrm>
                <a:off x="8245124" y="5826230"/>
                <a:ext cx="295042" cy="129531"/>
              </a:xfrm>
              <a:custGeom>
                <a:avLst/>
                <a:gdLst>
                  <a:gd name="connsiteX0" fmla="*/ 448346 w 800448"/>
                  <a:gd name="connsiteY0" fmla="*/ 133755 h 351418"/>
                  <a:gd name="connsiteX1" fmla="*/ 786795 w 800448"/>
                  <a:gd name="connsiteY1" fmla="*/ 313309 h 351418"/>
                  <a:gd name="connsiteX2" fmla="*/ 544775 w 800448"/>
                  <a:gd name="connsiteY2" fmla="*/ 346082 h 351418"/>
                  <a:gd name="connsiteX3" fmla="*/ 323274 w 800448"/>
                  <a:gd name="connsiteY3" fmla="*/ 348813 h 351418"/>
                  <a:gd name="connsiteX4" fmla="*/ 300445 w 800448"/>
                  <a:gd name="connsiteY4" fmla="*/ 342441 h 351418"/>
                  <a:gd name="connsiteX5" fmla="*/ 242321 w 800448"/>
                  <a:gd name="connsiteY5" fmla="*/ 287188 h 351418"/>
                  <a:gd name="connsiteX6" fmla="*/ 202755 w 800448"/>
                  <a:gd name="connsiteY6" fmla="*/ 284877 h 351418"/>
                  <a:gd name="connsiteX7" fmla="*/ 140079 w 800448"/>
                  <a:gd name="connsiteY7" fmla="*/ 283477 h 351418"/>
                  <a:gd name="connsiteX8" fmla="*/ 16128 w 800448"/>
                  <a:gd name="connsiteY8" fmla="*/ 176193 h 351418"/>
                  <a:gd name="connsiteX9" fmla="*/ 6815 w 800448"/>
                  <a:gd name="connsiteY9" fmla="*/ 132775 h 351418"/>
                  <a:gd name="connsiteX10" fmla="*/ 82236 w 800448"/>
                  <a:gd name="connsiteY10" fmla="*/ 0 h 351418"/>
                  <a:gd name="connsiteX11" fmla="*/ 448346 w 800448"/>
                  <a:gd name="connsiteY11" fmla="*/ 133755 h 35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448" h="351418">
                    <a:moveTo>
                      <a:pt x="448346" y="133755"/>
                    </a:moveTo>
                    <a:cubicBezTo>
                      <a:pt x="508010" y="197551"/>
                      <a:pt x="716766" y="250283"/>
                      <a:pt x="786795" y="313309"/>
                    </a:cubicBezTo>
                    <a:cubicBezTo>
                      <a:pt x="850871" y="367581"/>
                      <a:pt x="675799" y="348813"/>
                      <a:pt x="544775" y="346082"/>
                    </a:cubicBezTo>
                    <a:cubicBezTo>
                      <a:pt x="471035" y="349723"/>
                      <a:pt x="397085" y="348673"/>
                      <a:pt x="323274" y="348813"/>
                    </a:cubicBezTo>
                    <a:cubicBezTo>
                      <a:pt x="315641" y="348813"/>
                      <a:pt x="308008" y="344682"/>
                      <a:pt x="300445" y="342441"/>
                    </a:cubicBezTo>
                    <a:cubicBezTo>
                      <a:pt x="280907" y="324163"/>
                      <a:pt x="260039" y="307146"/>
                      <a:pt x="242321" y="287188"/>
                    </a:cubicBezTo>
                    <a:cubicBezTo>
                      <a:pt x="228246" y="271292"/>
                      <a:pt x="216621" y="268840"/>
                      <a:pt x="202755" y="284877"/>
                    </a:cubicBezTo>
                    <a:cubicBezTo>
                      <a:pt x="181046" y="310017"/>
                      <a:pt x="162769" y="304905"/>
                      <a:pt x="140079" y="283477"/>
                    </a:cubicBezTo>
                    <a:cubicBezTo>
                      <a:pt x="100443" y="245941"/>
                      <a:pt x="58426" y="210787"/>
                      <a:pt x="16128" y="176193"/>
                    </a:cubicBezTo>
                    <a:cubicBezTo>
                      <a:pt x="-118" y="162887"/>
                      <a:pt x="-5650" y="151962"/>
                      <a:pt x="6815" y="132775"/>
                    </a:cubicBezTo>
                    <a:cubicBezTo>
                      <a:pt x="34616" y="90057"/>
                      <a:pt x="51143" y="40897"/>
                      <a:pt x="82236" y="0"/>
                    </a:cubicBezTo>
                    <a:cubicBezTo>
                      <a:pt x="84547" y="11135"/>
                      <a:pt x="333289" y="101262"/>
                      <a:pt x="448346" y="1337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Graphic 19">
                <a:extLst>
                  <a:ext uri="{FF2B5EF4-FFF2-40B4-BE49-F238E27FC236}">
                    <a16:creationId xmlns:a16="http://schemas.microsoft.com/office/drawing/2014/main" id="{C0FEEECD-E607-440F-B1BD-49DE42823414}"/>
                  </a:ext>
                </a:extLst>
              </p:cNvPr>
              <p:cNvSpPr/>
              <p:nvPr/>
            </p:nvSpPr>
            <p:spPr>
              <a:xfrm>
                <a:off x="8607151" y="5577046"/>
                <a:ext cx="318597" cy="168083"/>
              </a:xfrm>
              <a:custGeom>
                <a:avLst/>
                <a:gdLst>
                  <a:gd name="connsiteX0" fmla="*/ 845107 w 864351"/>
                  <a:gd name="connsiteY0" fmla="*/ 376590 h 456007"/>
                  <a:gd name="connsiteX1" fmla="*/ 768355 w 864351"/>
                  <a:gd name="connsiteY1" fmla="*/ 345147 h 456007"/>
                  <a:gd name="connsiteX2" fmla="*/ 601337 w 864351"/>
                  <a:gd name="connsiteY2" fmla="*/ 313914 h 456007"/>
                  <a:gd name="connsiteX3" fmla="*/ 537891 w 864351"/>
                  <a:gd name="connsiteY3" fmla="*/ 277009 h 456007"/>
                  <a:gd name="connsiteX4" fmla="*/ 226753 w 864351"/>
                  <a:gd name="connsiteY4" fmla="*/ 17623 h 456007"/>
                  <a:gd name="connsiteX5" fmla="*/ 178223 w 864351"/>
                  <a:gd name="connsiteY5" fmla="*/ 21404 h 456007"/>
                  <a:gd name="connsiteX6" fmla="*/ 98180 w 864351"/>
                  <a:gd name="connsiteY6" fmla="*/ 118464 h 456007"/>
                  <a:gd name="connsiteX7" fmla="*/ 22759 w 864351"/>
                  <a:gd name="connsiteY7" fmla="*/ 287233 h 456007"/>
                  <a:gd name="connsiteX8" fmla="*/ 0 w 864351"/>
                  <a:gd name="connsiteY8" fmla="*/ 345007 h 456007"/>
                  <a:gd name="connsiteX9" fmla="*/ 221011 w 864351"/>
                  <a:gd name="connsiteY9" fmla="*/ 450050 h 456007"/>
                  <a:gd name="connsiteX10" fmla="*/ 237888 w 864351"/>
                  <a:gd name="connsiteY10" fmla="*/ 426170 h 456007"/>
                  <a:gd name="connsiteX11" fmla="*/ 262608 w 864351"/>
                  <a:gd name="connsiteY11" fmla="*/ 410624 h 456007"/>
                  <a:gd name="connsiteX12" fmla="*/ 406377 w 864351"/>
                  <a:gd name="connsiteY12" fmla="*/ 455302 h 456007"/>
                  <a:gd name="connsiteX13" fmla="*/ 736912 w 864351"/>
                  <a:gd name="connsiteY13" fmla="*/ 455582 h 456007"/>
                  <a:gd name="connsiteX14" fmla="*/ 824168 w 864351"/>
                  <a:gd name="connsiteY14" fmla="*/ 442627 h 456007"/>
                  <a:gd name="connsiteX15" fmla="*/ 845107 w 864351"/>
                  <a:gd name="connsiteY15" fmla="*/ 376590 h 45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351" h="456007">
                    <a:moveTo>
                      <a:pt x="845107" y="376590"/>
                    </a:moveTo>
                    <a:cubicBezTo>
                      <a:pt x="822627" y="360483"/>
                      <a:pt x="795526" y="352220"/>
                      <a:pt x="768355" y="345147"/>
                    </a:cubicBezTo>
                    <a:cubicBezTo>
                      <a:pt x="713383" y="330791"/>
                      <a:pt x="657570" y="321267"/>
                      <a:pt x="601337" y="313914"/>
                    </a:cubicBezTo>
                    <a:cubicBezTo>
                      <a:pt x="586070" y="311953"/>
                      <a:pt x="549305" y="288423"/>
                      <a:pt x="537891" y="277009"/>
                    </a:cubicBezTo>
                    <a:cubicBezTo>
                      <a:pt x="451755" y="190944"/>
                      <a:pt x="289079" y="71194"/>
                      <a:pt x="226753" y="17623"/>
                    </a:cubicBezTo>
                    <a:cubicBezTo>
                      <a:pt x="198671" y="-6537"/>
                      <a:pt x="210436" y="-6397"/>
                      <a:pt x="178223" y="21404"/>
                    </a:cubicBezTo>
                    <a:cubicBezTo>
                      <a:pt x="150562" y="52987"/>
                      <a:pt x="122690" y="84500"/>
                      <a:pt x="98180" y="118464"/>
                    </a:cubicBezTo>
                    <a:cubicBezTo>
                      <a:pt x="52452" y="181770"/>
                      <a:pt x="14776" y="201798"/>
                      <a:pt x="22759" y="287233"/>
                    </a:cubicBezTo>
                    <a:cubicBezTo>
                      <a:pt x="24090" y="301099"/>
                      <a:pt x="10014" y="324278"/>
                      <a:pt x="0" y="345007"/>
                    </a:cubicBezTo>
                    <a:cubicBezTo>
                      <a:pt x="31863" y="372458"/>
                      <a:pt x="221011" y="450050"/>
                      <a:pt x="221011" y="450050"/>
                    </a:cubicBezTo>
                    <a:cubicBezTo>
                      <a:pt x="221641" y="449069"/>
                      <a:pt x="237607" y="427010"/>
                      <a:pt x="237888" y="426170"/>
                    </a:cubicBezTo>
                    <a:cubicBezTo>
                      <a:pt x="241879" y="414545"/>
                      <a:pt x="254274" y="399629"/>
                      <a:pt x="262608" y="410624"/>
                    </a:cubicBezTo>
                    <a:cubicBezTo>
                      <a:pt x="298532" y="458033"/>
                      <a:pt x="355396" y="456002"/>
                      <a:pt x="406377" y="455302"/>
                    </a:cubicBezTo>
                    <a:cubicBezTo>
                      <a:pt x="516462" y="456562"/>
                      <a:pt x="626687" y="455792"/>
                      <a:pt x="736912" y="455582"/>
                    </a:cubicBezTo>
                    <a:cubicBezTo>
                      <a:pt x="764924" y="455512"/>
                      <a:pt x="797347" y="450190"/>
                      <a:pt x="824168" y="442627"/>
                    </a:cubicBezTo>
                    <a:cubicBezTo>
                      <a:pt x="863104" y="431702"/>
                      <a:pt x="880611" y="402150"/>
                      <a:pt x="845107" y="376590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Graphic 19">
                <a:extLst>
                  <a:ext uri="{FF2B5EF4-FFF2-40B4-BE49-F238E27FC236}">
                    <a16:creationId xmlns:a16="http://schemas.microsoft.com/office/drawing/2014/main" id="{70330202-5328-4A67-9F75-1DC2C3E5CD68}"/>
                  </a:ext>
                </a:extLst>
              </p:cNvPr>
              <p:cNvSpPr/>
              <p:nvPr/>
            </p:nvSpPr>
            <p:spPr>
              <a:xfrm>
                <a:off x="8704257" y="4386159"/>
                <a:ext cx="100895" cy="561919"/>
              </a:xfrm>
              <a:custGeom>
                <a:avLst/>
                <a:gdLst>
                  <a:gd name="connsiteX0" fmla="*/ 35505 w 273727"/>
                  <a:gd name="connsiteY0" fmla="*/ 12115 h 1524483"/>
                  <a:gd name="connsiteX1" fmla="*/ 209036 w 273727"/>
                  <a:gd name="connsiteY1" fmla="*/ 211557 h 1524483"/>
                  <a:gd name="connsiteX2" fmla="*/ 221991 w 273727"/>
                  <a:gd name="connsiteY2" fmla="*/ 262118 h 1524483"/>
                  <a:gd name="connsiteX3" fmla="*/ 263938 w 273727"/>
                  <a:gd name="connsiteY3" fmla="*/ 568773 h 1524483"/>
                  <a:gd name="connsiteX4" fmla="*/ 248882 w 273727"/>
                  <a:gd name="connsiteY4" fmla="*/ 826899 h 1524483"/>
                  <a:gd name="connsiteX5" fmla="*/ 159245 w 273727"/>
                  <a:gd name="connsiteY5" fmla="*/ 1208486 h 1524483"/>
                  <a:gd name="connsiteX6" fmla="*/ 0 w 273727"/>
                  <a:gd name="connsiteY6" fmla="*/ 1459048 h 1524483"/>
                  <a:gd name="connsiteX7" fmla="*/ 16877 w 273727"/>
                  <a:gd name="connsiteY7" fmla="*/ 1468012 h 1524483"/>
                  <a:gd name="connsiteX8" fmla="*/ 129553 w 273727"/>
                  <a:gd name="connsiteY8" fmla="*/ 1514231 h 1524483"/>
                  <a:gd name="connsiteX9" fmla="*/ 180954 w 273727"/>
                  <a:gd name="connsiteY9" fmla="*/ 1482018 h 1524483"/>
                  <a:gd name="connsiteX10" fmla="*/ 222411 w 273727"/>
                  <a:gd name="connsiteY10" fmla="*/ 1213108 h 1524483"/>
                  <a:gd name="connsiteX11" fmla="*/ 264148 w 273727"/>
                  <a:gd name="connsiteY11" fmla="*/ 916186 h 1524483"/>
                  <a:gd name="connsiteX12" fmla="*/ 273322 w 273727"/>
                  <a:gd name="connsiteY12" fmla="*/ 351964 h 1524483"/>
                  <a:gd name="connsiteX13" fmla="*/ 260927 w 273727"/>
                  <a:gd name="connsiteY13" fmla="*/ 212747 h 1524483"/>
                  <a:gd name="connsiteX14" fmla="*/ 91247 w 273727"/>
                  <a:gd name="connsiteY14" fmla="*/ 0 h 1524483"/>
                  <a:gd name="connsiteX15" fmla="*/ 34804 w 273727"/>
                  <a:gd name="connsiteY15" fmla="*/ 9524 h 1524483"/>
                  <a:gd name="connsiteX16" fmla="*/ 35505 w 273727"/>
                  <a:gd name="connsiteY16" fmla="*/ 12115 h 152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3727" h="1524483">
                    <a:moveTo>
                      <a:pt x="35505" y="12115"/>
                    </a:moveTo>
                    <a:cubicBezTo>
                      <a:pt x="134875" y="42437"/>
                      <a:pt x="187677" y="113236"/>
                      <a:pt x="209036" y="211557"/>
                    </a:cubicBezTo>
                    <a:cubicBezTo>
                      <a:pt x="212747" y="228574"/>
                      <a:pt x="218770" y="245101"/>
                      <a:pt x="221991" y="262118"/>
                    </a:cubicBezTo>
                    <a:cubicBezTo>
                      <a:pt x="241179" y="363659"/>
                      <a:pt x="267230" y="464501"/>
                      <a:pt x="263938" y="568773"/>
                    </a:cubicBezTo>
                    <a:cubicBezTo>
                      <a:pt x="261277" y="654909"/>
                      <a:pt x="256095" y="741044"/>
                      <a:pt x="248882" y="826899"/>
                    </a:cubicBezTo>
                    <a:cubicBezTo>
                      <a:pt x="237818" y="958343"/>
                      <a:pt x="213798" y="1087196"/>
                      <a:pt x="159245" y="1208486"/>
                    </a:cubicBezTo>
                    <a:cubicBezTo>
                      <a:pt x="118489" y="1299103"/>
                      <a:pt x="63236" y="1380966"/>
                      <a:pt x="0" y="1459048"/>
                    </a:cubicBezTo>
                    <a:cubicBezTo>
                      <a:pt x="6933" y="1462760"/>
                      <a:pt x="11695" y="1465841"/>
                      <a:pt x="16877" y="1468012"/>
                    </a:cubicBezTo>
                    <a:cubicBezTo>
                      <a:pt x="54342" y="1483558"/>
                      <a:pt x="91668" y="1499595"/>
                      <a:pt x="129553" y="1514231"/>
                    </a:cubicBezTo>
                    <a:cubicBezTo>
                      <a:pt x="174231" y="1531458"/>
                      <a:pt x="173671" y="1530828"/>
                      <a:pt x="180954" y="1482018"/>
                    </a:cubicBezTo>
                    <a:cubicBezTo>
                      <a:pt x="194330" y="1392311"/>
                      <a:pt x="209386" y="1302884"/>
                      <a:pt x="222411" y="1213108"/>
                    </a:cubicBezTo>
                    <a:cubicBezTo>
                      <a:pt x="236697" y="1114157"/>
                      <a:pt x="261557" y="1016327"/>
                      <a:pt x="264148" y="916186"/>
                    </a:cubicBezTo>
                    <a:cubicBezTo>
                      <a:pt x="269261" y="718074"/>
                      <a:pt x="270661" y="550146"/>
                      <a:pt x="273322" y="351964"/>
                    </a:cubicBezTo>
                    <a:cubicBezTo>
                      <a:pt x="275913" y="302944"/>
                      <a:pt x="265409" y="261487"/>
                      <a:pt x="260927" y="212747"/>
                    </a:cubicBezTo>
                    <a:cubicBezTo>
                      <a:pt x="251823" y="109105"/>
                      <a:pt x="158475" y="26261"/>
                      <a:pt x="91247" y="0"/>
                    </a:cubicBezTo>
                    <a:lnTo>
                      <a:pt x="34804" y="9524"/>
                    </a:lnTo>
                    <a:cubicBezTo>
                      <a:pt x="35014" y="10504"/>
                      <a:pt x="35295" y="11275"/>
                      <a:pt x="35505" y="1211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Graphic 19">
                <a:extLst>
                  <a:ext uri="{FF2B5EF4-FFF2-40B4-BE49-F238E27FC236}">
                    <a16:creationId xmlns:a16="http://schemas.microsoft.com/office/drawing/2014/main" id="{D8E32277-2665-4E02-A7B2-116C112A3B39}"/>
                  </a:ext>
                </a:extLst>
              </p:cNvPr>
              <p:cNvSpPr/>
              <p:nvPr/>
            </p:nvSpPr>
            <p:spPr>
              <a:xfrm>
                <a:off x="8681938" y="4168976"/>
                <a:ext cx="219135" cy="220719"/>
              </a:xfrm>
              <a:custGeom>
                <a:avLst/>
                <a:gdLst>
                  <a:gd name="connsiteX0" fmla="*/ 589686 w 594511"/>
                  <a:gd name="connsiteY0" fmla="*/ 53146 h 598810"/>
                  <a:gd name="connsiteX1" fmla="*/ 585205 w 594511"/>
                  <a:gd name="connsiteY1" fmla="*/ 42222 h 598810"/>
                  <a:gd name="connsiteX2" fmla="*/ 554462 w 594511"/>
                  <a:gd name="connsiteY2" fmla="*/ 30667 h 598810"/>
                  <a:gd name="connsiteX3" fmla="*/ 488635 w 594511"/>
                  <a:gd name="connsiteY3" fmla="*/ 43692 h 598810"/>
                  <a:gd name="connsiteX4" fmla="*/ 488635 w 594511"/>
                  <a:gd name="connsiteY4" fmla="*/ 43692 h 598810"/>
                  <a:gd name="connsiteX5" fmla="*/ 405161 w 594511"/>
                  <a:gd name="connsiteY5" fmla="*/ 6857 h 598810"/>
                  <a:gd name="connsiteX6" fmla="*/ 404951 w 594511"/>
                  <a:gd name="connsiteY6" fmla="*/ 6787 h 598810"/>
                  <a:gd name="connsiteX7" fmla="*/ 404741 w 594511"/>
                  <a:gd name="connsiteY7" fmla="*/ 6787 h 598810"/>
                  <a:gd name="connsiteX8" fmla="*/ 326658 w 594511"/>
                  <a:gd name="connsiteY8" fmla="*/ 64 h 598810"/>
                  <a:gd name="connsiteX9" fmla="*/ 326658 w 594511"/>
                  <a:gd name="connsiteY9" fmla="*/ 64 h 598810"/>
                  <a:gd name="connsiteX10" fmla="*/ 326658 w 594511"/>
                  <a:gd name="connsiteY10" fmla="*/ 64 h 598810"/>
                  <a:gd name="connsiteX11" fmla="*/ 226517 w 594511"/>
                  <a:gd name="connsiteY11" fmla="*/ 20023 h 598810"/>
                  <a:gd name="connsiteX12" fmla="*/ 225467 w 594511"/>
                  <a:gd name="connsiteY12" fmla="*/ 20233 h 598810"/>
                  <a:gd name="connsiteX13" fmla="*/ 224907 w 594511"/>
                  <a:gd name="connsiteY13" fmla="*/ 20583 h 598810"/>
                  <a:gd name="connsiteX14" fmla="*/ 47104 w 594511"/>
                  <a:gd name="connsiteY14" fmla="*/ 142853 h 598810"/>
                  <a:gd name="connsiteX15" fmla="*/ 19442 w 594511"/>
                  <a:gd name="connsiteY15" fmla="*/ 194884 h 598810"/>
                  <a:gd name="connsiteX16" fmla="*/ 19373 w 594511"/>
                  <a:gd name="connsiteY16" fmla="*/ 194954 h 598810"/>
                  <a:gd name="connsiteX17" fmla="*/ 19373 w 594511"/>
                  <a:gd name="connsiteY17" fmla="*/ 195094 h 598810"/>
                  <a:gd name="connsiteX18" fmla="*/ 95494 w 594511"/>
                  <a:gd name="connsiteY18" fmla="*/ 598810 h 598810"/>
                  <a:gd name="connsiteX19" fmla="*/ 151937 w 594511"/>
                  <a:gd name="connsiteY19" fmla="*/ 589286 h 598810"/>
                  <a:gd name="connsiteX20" fmla="*/ 151587 w 594511"/>
                  <a:gd name="connsiteY20" fmla="*/ 589076 h 598810"/>
                  <a:gd name="connsiteX21" fmla="*/ 232750 w 594511"/>
                  <a:gd name="connsiteY21" fmla="*/ 496708 h 598810"/>
                  <a:gd name="connsiteX22" fmla="*/ 269515 w 594511"/>
                  <a:gd name="connsiteY22" fmla="*/ 362183 h 598810"/>
                  <a:gd name="connsiteX23" fmla="*/ 340034 w 594511"/>
                  <a:gd name="connsiteY23" fmla="*/ 339774 h 598810"/>
                  <a:gd name="connsiteX24" fmla="*/ 370216 w 594511"/>
                  <a:gd name="connsiteY24" fmla="*/ 411973 h 598810"/>
                  <a:gd name="connsiteX25" fmla="*/ 414895 w 594511"/>
                  <a:gd name="connsiteY25" fmla="*/ 158189 h 598810"/>
                  <a:gd name="connsiteX26" fmla="*/ 450749 w 594511"/>
                  <a:gd name="connsiteY26" fmla="*/ 127657 h 598810"/>
                  <a:gd name="connsiteX27" fmla="*/ 584154 w 594511"/>
                  <a:gd name="connsiteY27" fmla="*/ 133399 h 598810"/>
                  <a:gd name="connsiteX28" fmla="*/ 589686 w 594511"/>
                  <a:gd name="connsiteY28" fmla="*/ 53146 h 59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94511" h="598810">
                    <a:moveTo>
                      <a:pt x="589686" y="53146"/>
                    </a:moveTo>
                    <a:cubicBezTo>
                      <a:pt x="588426" y="49505"/>
                      <a:pt x="586955" y="45863"/>
                      <a:pt x="585205" y="42222"/>
                    </a:cubicBezTo>
                    <a:cubicBezTo>
                      <a:pt x="578062" y="27516"/>
                      <a:pt x="571619" y="18272"/>
                      <a:pt x="554462" y="30667"/>
                    </a:cubicBezTo>
                    <a:cubicBezTo>
                      <a:pt x="532473" y="46634"/>
                      <a:pt x="510694" y="49575"/>
                      <a:pt x="488635" y="43692"/>
                    </a:cubicBezTo>
                    <a:lnTo>
                      <a:pt x="488635" y="43692"/>
                    </a:lnTo>
                    <a:cubicBezTo>
                      <a:pt x="488635" y="43692"/>
                      <a:pt x="423298" y="12109"/>
                      <a:pt x="405161" y="6857"/>
                    </a:cubicBezTo>
                    <a:lnTo>
                      <a:pt x="404951" y="6787"/>
                    </a:lnTo>
                    <a:lnTo>
                      <a:pt x="404741" y="6787"/>
                    </a:lnTo>
                    <a:cubicBezTo>
                      <a:pt x="387864" y="1885"/>
                      <a:pt x="334782" y="-426"/>
                      <a:pt x="326658" y="64"/>
                    </a:cubicBezTo>
                    <a:lnTo>
                      <a:pt x="326658" y="64"/>
                    </a:lnTo>
                    <a:lnTo>
                      <a:pt x="326658" y="64"/>
                    </a:lnTo>
                    <a:cubicBezTo>
                      <a:pt x="290874" y="2305"/>
                      <a:pt x="257610" y="9168"/>
                      <a:pt x="226517" y="20023"/>
                    </a:cubicBezTo>
                    <a:lnTo>
                      <a:pt x="225467" y="20233"/>
                    </a:lnTo>
                    <a:lnTo>
                      <a:pt x="224907" y="20583"/>
                    </a:lnTo>
                    <a:cubicBezTo>
                      <a:pt x="150396" y="46984"/>
                      <a:pt x="98015" y="73595"/>
                      <a:pt x="47104" y="142853"/>
                    </a:cubicBezTo>
                    <a:cubicBezTo>
                      <a:pt x="40241" y="152167"/>
                      <a:pt x="24835" y="185220"/>
                      <a:pt x="19442" y="194884"/>
                    </a:cubicBezTo>
                    <a:lnTo>
                      <a:pt x="19373" y="194954"/>
                    </a:lnTo>
                    <a:lnTo>
                      <a:pt x="19373" y="195094"/>
                    </a:lnTo>
                    <a:cubicBezTo>
                      <a:pt x="-44774" y="406791"/>
                      <a:pt x="68673" y="552171"/>
                      <a:pt x="95494" y="598810"/>
                    </a:cubicBezTo>
                    <a:lnTo>
                      <a:pt x="151937" y="589286"/>
                    </a:lnTo>
                    <a:cubicBezTo>
                      <a:pt x="151797" y="589216"/>
                      <a:pt x="151727" y="589146"/>
                      <a:pt x="151587" y="589076"/>
                    </a:cubicBezTo>
                    <a:cubicBezTo>
                      <a:pt x="203338" y="576261"/>
                      <a:pt x="219445" y="536344"/>
                      <a:pt x="232750" y="496708"/>
                    </a:cubicBezTo>
                    <a:cubicBezTo>
                      <a:pt x="247526" y="452730"/>
                      <a:pt x="256630" y="406861"/>
                      <a:pt x="269515" y="362183"/>
                    </a:cubicBezTo>
                    <a:cubicBezTo>
                      <a:pt x="286462" y="303289"/>
                      <a:pt x="315454" y="283751"/>
                      <a:pt x="340034" y="339774"/>
                    </a:cubicBezTo>
                    <a:cubicBezTo>
                      <a:pt x="349488" y="361273"/>
                      <a:pt x="353620" y="386623"/>
                      <a:pt x="370216" y="411973"/>
                    </a:cubicBezTo>
                    <a:cubicBezTo>
                      <a:pt x="367625" y="331020"/>
                      <a:pt x="357121" y="223806"/>
                      <a:pt x="414895" y="158189"/>
                    </a:cubicBezTo>
                    <a:lnTo>
                      <a:pt x="450749" y="127657"/>
                    </a:lnTo>
                    <a:cubicBezTo>
                      <a:pt x="493537" y="99925"/>
                      <a:pt x="539476" y="97755"/>
                      <a:pt x="584154" y="133399"/>
                    </a:cubicBezTo>
                    <a:cubicBezTo>
                      <a:pt x="593678" y="106788"/>
                      <a:pt x="598930" y="80247"/>
                      <a:pt x="589686" y="53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Graphic 19">
                <a:extLst>
                  <a:ext uri="{FF2B5EF4-FFF2-40B4-BE49-F238E27FC236}">
                    <a16:creationId xmlns:a16="http://schemas.microsoft.com/office/drawing/2014/main" id="{30051A78-06C2-486E-BF3C-D84F26C1C67D}"/>
                  </a:ext>
                </a:extLst>
              </p:cNvPr>
              <p:cNvSpPr/>
              <p:nvPr/>
            </p:nvSpPr>
            <p:spPr>
              <a:xfrm>
                <a:off x="8129003" y="5096384"/>
                <a:ext cx="591206" cy="493818"/>
              </a:xfrm>
              <a:custGeom>
                <a:avLst/>
                <a:gdLst>
                  <a:gd name="connsiteX0" fmla="*/ 1091748 w 1603937"/>
                  <a:gd name="connsiteY0" fmla="*/ 231100 h 1339724"/>
                  <a:gd name="connsiteX1" fmla="*/ 1111006 w 1603937"/>
                  <a:gd name="connsiteY1" fmla="*/ 155469 h 1339724"/>
                  <a:gd name="connsiteX2" fmla="*/ 1050921 w 1603937"/>
                  <a:gd name="connsiteY2" fmla="*/ 54347 h 1339724"/>
                  <a:gd name="connsiteX3" fmla="*/ 847628 w 1603937"/>
                  <a:gd name="connsiteY3" fmla="*/ 2596 h 1339724"/>
                  <a:gd name="connsiteX4" fmla="*/ 746506 w 1603937"/>
                  <a:gd name="connsiteY4" fmla="*/ 62681 h 1339724"/>
                  <a:gd name="connsiteX5" fmla="*/ 727248 w 1603937"/>
                  <a:gd name="connsiteY5" fmla="*/ 138312 h 1339724"/>
                  <a:gd name="connsiteX6" fmla="*/ 249022 w 1603937"/>
                  <a:gd name="connsiteY6" fmla="*/ 16602 h 1339724"/>
                  <a:gd name="connsiteX7" fmla="*/ 0 w 1603937"/>
                  <a:gd name="connsiteY7" fmla="*/ 994833 h 1339724"/>
                  <a:gd name="connsiteX8" fmla="*/ 1354986 w 1603937"/>
                  <a:gd name="connsiteY8" fmla="*/ 1339724 h 1339724"/>
                  <a:gd name="connsiteX9" fmla="*/ 1603938 w 1603937"/>
                  <a:gd name="connsiteY9" fmla="*/ 361423 h 1339724"/>
                  <a:gd name="connsiteX10" fmla="*/ 1091748 w 1603937"/>
                  <a:gd name="connsiteY10" fmla="*/ 231100 h 1339724"/>
                  <a:gd name="connsiteX11" fmla="*/ 781170 w 1603937"/>
                  <a:gd name="connsiteY11" fmla="*/ 98185 h 1339724"/>
                  <a:gd name="connsiteX12" fmla="*/ 864154 w 1603937"/>
                  <a:gd name="connsiteY12" fmla="*/ 48885 h 1339724"/>
                  <a:gd name="connsiteX13" fmla="*/ 1015136 w 1603937"/>
                  <a:gd name="connsiteY13" fmla="*/ 87331 h 1339724"/>
                  <a:gd name="connsiteX14" fmla="*/ 1064437 w 1603937"/>
                  <a:gd name="connsiteY14" fmla="*/ 170315 h 1339724"/>
                  <a:gd name="connsiteX15" fmla="*/ 1051551 w 1603937"/>
                  <a:gd name="connsiteY15" fmla="*/ 220875 h 1339724"/>
                  <a:gd name="connsiteX16" fmla="*/ 768285 w 1603937"/>
                  <a:gd name="connsiteY16" fmla="*/ 148746 h 1339724"/>
                  <a:gd name="connsiteX17" fmla="*/ 781170 w 1603937"/>
                  <a:gd name="connsiteY17" fmla="*/ 98185 h 133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03937" h="1339724">
                    <a:moveTo>
                      <a:pt x="1091748" y="231100"/>
                    </a:moveTo>
                    <a:lnTo>
                      <a:pt x="1111006" y="155469"/>
                    </a:lnTo>
                    <a:cubicBezTo>
                      <a:pt x="1122350" y="110931"/>
                      <a:pt x="1095459" y="65692"/>
                      <a:pt x="1050921" y="54347"/>
                    </a:cubicBezTo>
                    <a:lnTo>
                      <a:pt x="847628" y="2596"/>
                    </a:lnTo>
                    <a:cubicBezTo>
                      <a:pt x="803089" y="-8749"/>
                      <a:pt x="757851" y="18142"/>
                      <a:pt x="746506" y="62681"/>
                    </a:cubicBezTo>
                    <a:lnTo>
                      <a:pt x="727248" y="138312"/>
                    </a:lnTo>
                    <a:lnTo>
                      <a:pt x="249022" y="16602"/>
                    </a:lnTo>
                    <a:lnTo>
                      <a:pt x="0" y="994833"/>
                    </a:lnTo>
                    <a:lnTo>
                      <a:pt x="1354986" y="1339724"/>
                    </a:lnTo>
                    <a:lnTo>
                      <a:pt x="1603938" y="361423"/>
                    </a:lnTo>
                    <a:lnTo>
                      <a:pt x="1091748" y="231100"/>
                    </a:lnTo>
                    <a:close/>
                    <a:moveTo>
                      <a:pt x="781170" y="98185"/>
                    </a:moveTo>
                    <a:cubicBezTo>
                      <a:pt x="790484" y="61630"/>
                      <a:pt x="827669" y="39571"/>
                      <a:pt x="864154" y="48885"/>
                    </a:cubicBezTo>
                    <a:lnTo>
                      <a:pt x="1015136" y="87331"/>
                    </a:lnTo>
                    <a:cubicBezTo>
                      <a:pt x="1051691" y="96645"/>
                      <a:pt x="1073750" y="133830"/>
                      <a:pt x="1064437" y="170315"/>
                    </a:cubicBezTo>
                    <a:lnTo>
                      <a:pt x="1051551" y="220875"/>
                    </a:lnTo>
                    <a:lnTo>
                      <a:pt x="768285" y="148746"/>
                    </a:lnTo>
                    <a:lnTo>
                      <a:pt x="781170" y="98185"/>
                    </a:lnTo>
                    <a:close/>
                  </a:path>
                </a:pathLst>
              </a:custGeom>
              <a:solidFill>
                <a:srgbClr val="000000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Graphic 19">
                <a:extLst>
                  <a:ext uri="{FF2B5EF4-FFF2-40B4-BE49-F238E27FC236}">
                    <a16:creationId xmlns:a16="http://schemas.microsoft.com/office/drawing/2014/main" id="{260207CA-339A-435D-B5D0-A5D0D2E29BAC}"/>
                  </a:ext>
                </a:extLst>
              </p:cNvPr>
              <p:cNvSpPr/>
              <p:nvPr/>
            </p:nvSpPr>
            <p:spPr>
              <a:xfrm>
                <a:off x="8436070" y="5049924"/>
                <a:ext cx="96586" cy="113631"/>
              </a:xfrm>
              <a:custGeom>
                <a:avLst/>
                <a:gdLst>
                  <a:gd name="connsiteX0" fmla="*/ 81573 w 262037"/>
                  <a:gd name="connsiteY0" fmla="*/ 0 h 308280"/>
                  <a:gd name="connsiteX1" fmla="*/ 249011 w 262037"/>
                  <a:gd name="connsiteY1" fmla="*/ 26961 h 308280"/>
                  <a:gd name="connsiteX2" fmla="*/ 260776 w 262037"/>
                  <a:gd name="connsiteY2" fmla="*/ 48880 h 308280"/>
                  <a:gd name="connsiteX3" fmla="*/ 222471 w 262037"/>
                  <a:gd name="connsiteY3" fmla="*/ 224932 h 308280"/>
                  <a:gd name="connsiteX4" fmla="*/ 198591 w 262037"/>
                  <a:gd name="connsiteY4" fmla="*/ 276613 h 308280"/>
                  <a:gd name="connsiteX5" fmla="*/ 106993 w 262037"/>
                  <a:gd name="connsiteY5" fmla="*/ 296922 h 308280"/>
                  <a:gd name="connsiteX6" fmla="*/ 4821 w 262037"/>
                  <a:gd name="connsiteY6" fmla="*/ 163937 h 308280"/>
                  <a:gd name="connsiteX7" fmla="*/ 30522 w 262037"/>
                  <a:gd name="connsiteY7" fmla="*/ 84314 h 308280"/>
                  <a:gd name="connsiteX8" fmla="*/ 81573 w 262037"/>
                  <a:gd name="connsiteY8" fmla="*/ 0 h 30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037" h="308280">
                    <a:moveTo>
                      <a:pt x="81573" y="0"/>
                    </a:moveTo>
                    <a:cubicBezTo>
                      <a:pt x="138716" y="770"/>
                      <a:pt x="191938" y="25490"/>
                      <a:pt x="249011" y="26961"/>
                    </a:cubicBezTo>
                    <a:cubicBezTo>
                      <a:pt x="264908" y="27381"/>
                      <a:pt x="262527" y="37115"/>
                      <a:pt x="260776" y="48880"/>
                    </a:cubicBezTo>
                    <a:cubicBezTo>
                      <a:pt x="251953" y="108474"/>
                      <a:pt x="241869" y="167719"/>
                      <a:pt x="222471" y="224932"/>
                    </a:cubicBezTo>
                    <a:cubicBezTo>
                      <a:pt x="219879" y="232635"/>
                      <a:pt x="205804" y="266739"/>
                      <a:pt x="198591" y="276613"/>
                    </a:cubicBezTo>
                    <a:cubicBezTo>
                      <a:pt x="175201" y="308897"/>
                      <a:pt x="140537" y="318000"/>
                      <a:pt x="106993" y="296922"/>
                    </a:cubicBezTo>
                    <a:cubicBezTo>
                      <a:pt x="56923" y="265409"/>
                      <a:pt x="23729" y="219890"/>
                      <a:pt x="4821" y="163937"/>
                    </a:cubicBezTo>
                    <a:cubicBezTo>
                      <a:pt x="-6313" y="131024"/>
                      <a:pt x="1670" y="101472"/>
                      <a:pt x="30522" y="84314"/>
                    </a:cubicBezTo>
                    <a:cubicBezTo>
                      <a:pt x="64066" y="64286"/>
                      <a:pt x="77861" y="36135"/>
                      <a:pt x="81573" y="0"/>
                    </a:cubicBezTo>
                    <a:close/>
                  </a:path>
                </a:pathLst>
              </a:custGeom>
              <a:solidFill>
                <a:srgbClr val="F6BB9B"/>
              </a:solidFill>
              <a:ln w="70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F92C3-8B37-6DC8-1016-830147ED12C4}"/>
              </a:ext>
            </a:extLst>
          </p:cNvPr>
          <p:cNvGrpSpPr/>
          <p:nvPr/>
        </p:nvGrpSpPr>
        <p:grpSpPr>
          <a:xfrm>
            <a:off x="6539948" y="1169237"/>
            <a:ext cx="2494566" cy="639142"/>
            <a:chOff x="-1836693" y="2805158"/>
            <a:chExt cx="7416805" cy="8521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84FE8-991A-829C-EAAA-7321CDD8B22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19E438-7DA6-B21C-E15B-161B62D35C6A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54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services to retaining customers.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C88270-6CC3-0AC8-CA75-4392AC7D0084}"/>
                </a:ext>
              </a:extLst>
            </p:cNvPr>
            <p:cNvSpPr txBox="1"/>
            <p:nvPr/>
          </p:nvSpPr>
          <p:spPr>
            <a:xfrm>
              <a:off x="-1809072" y="2805158"/>
              <a:ext cx="66046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365F34-3D18-6A84-F948-530DA34B929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0777E-A1C8-4157-863B-C41B88B42317}"/>
              </a:ext>
            </a:extLst>
          </p:cNvPr>
          <p:cNvGrpSpPr/>
          <p:nvPr/>
        </p:nvGrpSpPr>
        <p:grpSpPr>
          <a:xfrm>
            <a:off x="6440558" y="2018776"/>
            <a:ext cx="2593956" cy="640611"/>
            <a:chOff x="-643406" y="2803200"/>
            <a:chExt cx="6223518" cy="8541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25FDC-D696-16C0-0E2D-52E9A1F329D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568ED-1D48-0BBA-1F4A-DF06A7D54B4B}"/>
                </a:ext>
              </a:extLst>
            </p:cNvPr>
            <p:cNvSpPr txBox="1"/>
            <p:nvPr/>
          </p:nvSpPr>
          <p:spPr>
            <a:xfrm>
              <a:off x="-186207" y="3109590"/>
              <a:ext cx="5087882" cy="54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loyal customers 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6FF243-C013-FB26-91A4-60AE9772381C}"/>
                </a:ext>
              </a:extLst>
            </p:cNvPr>
            <p:cNvSpPr txBox="1"/>
            <p:nvPr/>
          </p:nvSpPr>
          <p:spPr>
            <a:xfrm>
              <a:off x="-231762" y="2803200"/>
              <a:ext cx="50866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3B7828-3F5F-D0D7-2C6F-F4979AC58F9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44BE3E-B9A3-8B00-2F99-95684A51AAE1}"/>
              </a:ext>
            </a:extLst>
          </p:cNvPr>
          <p:cNvGrpSpPr/>
          <p:nvPr/>
        </p:nvGrpSpPr>
        <p:grpSpPr>
          <a:xfrm>
            <a:off x="6830339" y="2861896"/>
            <a:ext cx="2204172" cy="745495"/>
            <a:chOff x="-379659" y="2792704"/>
            <a:chExt cx="5959771" cy="99399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C5185-FADB-A861-C350-24D98B5916C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B8C76-A851-B6E9-8E0D-32CC7B520CB3}"/>
                </a:ext>
              </a:extLst>
            </p:cNvPr>
            <p:cNvSpPr txBox="1"/>
            <p:nvPr/>
          </p:nvSpPr>
          <p:spPr>
            <a:xfrm>
              <a:off x="-360294" y="3109590"/>
              <a:ext cx="526197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assess if progress is made in achieving expected results.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08E82C-D99D-BAA4-894A-2505285C45A6}"/>
                </a:ext>
              </a:extLst>
            </p:cNvPr>
            <p:cNvSpPr txBox="1"/>
            <p:nvPr/>
          </p:nvSpPr>
          <p:spPr>
            <a:xfrm>
              <a:off x="-379659" y="2792704"/>
              <a:ext cx="52776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</a:t>
              </a:r>
              <a:r>
                <a:rPr lang="en-US" altLang="ko-KR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B757A6-EC36-FF5C-8D60-7C8D2940660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47C164-1F05-F24A-755D-8F2AC9171837}"/>
              </a:ext>
            </a:extLst>
          </p:cNvPr>
          <p:cNvGrpSpPr/>
          <p:nvPr/>
        </p:nvGrpSpPr>
        <p:grpSpPr>
          <a:xfrm>
            <a:off x="6200065" y="3712966"/>
            <a:ext cx="2834448" cy="606929"/>
            <a:chOff x="-2083838" y="2792794"/>
            <a:chExt cx="7663950" cy="80923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F88EE9-6CE3-54EB-823F-27C0DF3BB55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6BFCB-98F8-0AAA-6293-EC3EBAEAB34E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customers,.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145C71-7A9B-892E-4186-B41854E31D56}"/>
                </a:ext>
              </a:extLst>
            </p:cNvPr>
            <p:cNvSpPr txBox="1"/>
            <p:nvPr/>
          </p:nvSpPr>
          <p:spPr>
            <a:xfrm>
              <a:off x="-2083838" y="2792794"/>
              <a:ext cx="71664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1394D4-8418-A936-3CCB-F1F99EA1C39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1D5FA91-8C22-971E-644A-82962B36425B}"/>
              </a:ext>
            </a:extLst>
          </p:cNvPr>
          <p:cNvSpPr/>
          <p:nvPr/>
        </p:nvSpPr>
        <p:spPr>
          <a:xfrm flipH="1">
            <a:off x="8880806" y="3853316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Parallelogram 30">
            <a:extLst>
              <a:ext uri="{FF2B5EF4-FFF2-40B4-BE49-F238E27FC236}">
                <a16:creationId xmlns:a16="http://schemas.microsoft.com/office/drawing/2014/main" id="{6570C967-C137-236F-4DEA-591A5040B647}"/>
              </a:ext>
            </a:extLst>
          </p:cNvPr>
          <p:cNvSpPr/>
          <p:nvPr/>
        </p:nvSpPr>
        <p:spPr>
          <a:xfrm flipH="1">
            <a:off x="8882182" y="2995529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8" name="Parallelogram 30">
            <a:extLst>
              <a:ext uri="{FF2B5EF4-FFF2-40B4-BE49-F238E27FC236}">
                <a16:creationId xmlns:a16="http://schemas.microsoft.com/office/drawing/2014/main" id="{37909749-0C14-2E63-9D91-3CAC94E7DF4F}"/>
              </a:ext>
            </a:extLst>
          </p:cNvPr>
          <p:cNvSpPr/>
          <p:nvPr/>
        </p:nvSpPr>
        <p:spPr>
          <a:xfrm flipH="1">
            <a:off x="8870866" y="2144783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9" name="Parallelogram 30">
            <a:extLst>
              <a:ext uri="{FF2B5EF4-FFF2-40B4-BE49-F238E27FC236}">
                <a16:creationId xmlns:a16="http://schemas.microsoft.com/office/drawing/2014/main" id="{837A6348-F36B-ED08-DBC9-3BF9D4707D1D}"/>
              </a:ext>
            </a:extLst>
          </p:cNvPr>
          <p:cNvSpPr/>
          <p:nvPr/>
        </p:nvSpPr>
        <p:spPr>
          <a:xfrm flipH="1">
            <a:off x="8895718" y="1290847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253212" y="453985"/>
            <a:ext cx="231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Recomen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657461" y="374524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12206"/>
            <a:ext cx="7656473" cy="2945738"/>
            <a:chOff x="731951" y="1233237"/>
            <a:chExt cx="7656473" cy="29457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973577" y="1233237"/>
              <a:ext cx="2592288" cy="734028"/>
              <a:chOff x="803640" y="3362835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973577" y="2219193"/>
              <a:ext cx="2592288" cy="678692"/>
              <a:chOff x="803640" y="3362835"/>
              <a:chExt cx="2059657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476650" y="3158101"/>
              <a:ext cx="2810289" cy="494026"/>
              <a:chOff x="803640" y="3362835"/>
              <a:chExt cx="2059657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580112" y="1726215"/>
              <a:ext cx="2592288" cy="494026"/>
              <a:chOff x="803640" y="3362835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839087" y="1809010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EE52BA0-5516-08A6-C1D8-46BF7EE745A6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14042A-4156-0D15-9D0F-876B348F98B5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524" name="Block Arc 523">
                <a:extLst>
                  <a:ext uri="{FF2B5EF4-FFF2-40B4-BE49-F238E27FC236}">
                    <a16:creationId xmlns:a16="http://schemas.microsoft.com/office/drawing/2014/main" id="{C83F9FBB-6CD7-3FF1-7CFF-242180AE72D9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70EFEFB3-2571-800A-DA96-EB1585D507D6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6A05F8A-0525-3CD7-1874-EBFC754A5C2D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0BC2F66-E77A-F85D-A267-E2A1F62D9AC4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D92A74AA-7A4F-538C-AA34-8B59C73870B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70A62743-B75A-320A-204A-9CA16197F36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72A1835-B03E-BA91-1B77-4D47F84E8CDA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73A58DF-DCE2-5DF6-07D5-310DDB91D1C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51E3E3BF-129D-168C-F743-9EBB300C13BE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C521130-19E2-0DDA-3948-35B4E253B2DE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606F0BA-377A-63BF-0446-75C66CE8692A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A2727973-0DB1-CB30-D615-D8BB9D9F1C06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20E61CE-E346-52EB-C181-08440A965C15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0AF3502D-7133-7150-34CB-7039E762998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13D3D908-C4F5-7DE6-8E94-A4B339826A09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DE6E0A08-AEFC-58F1-5E77-1EE0D039B1A4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B989B14-51DF-9C93-410F-74072B13CE45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AD36C84B-626F-A4E6-140D-C67D5B9DC56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3656AEC-8482-7C23-BF5A-B09CF8200112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1C3BEDAE-2EF2-A819-D5E2-0BF9715F74F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Chevron 19">
                <a:extLst>
                  <a:ext uri="{FF2B5EF4-FFF2-40B4-BE49-F238E27FC236}">
                    <a16:creationId xmlns:a16="http://schemas.microsoft.com/office/drawing/2014/main" id="{F601FE3A-CB50-69B4-CFD2-ABAC53FEF8B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5DD90F74-C466-FFF2-61FC-ED0D5857268F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2A6347B-7CF2-F951-A5B8-0EF51D1BF311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24">
                <a:extLst>
                  <a:ext uri="{FF2B5EF4-FFF2-40B4-BE49-F238E27FC236}">
                    <a16:creationId xmlns:a16="http://schemas.microsoft.com/office/drawing/2014/main" id="{37D631C5-B1A1-F164-29F3-1312B672E2A6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CF74B975-D233-5237-9F45-C7445DCA3846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AFF10041-3186-C268-0E30-13EBFBFA219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27">
                <a:extLst>
                  <a:ext uri="{FF2B5EF4-FFF2-40B4-BE49-F238E27FC236}">
                    <a16:creationId xmlns:a16="http://schemas.microsoft.com/office/drawing/2014/main" id="{23160AF3-F4BD-DF81-A539-0B9237C4F94C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E148D9AE-2016-452E-9AB2-93AA8A5F38B9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B42BD97-38B5-A223-D123-76EC7F76E88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30">
                <a:extLst>
                  <a:ext uri="{FF2B5EF4-FFF2-40B4-BE49-F238E27FC236}">
                    <a16:creationId xmlns:a16="http://schemas.microsoft.com/office/drawing/2014/main" id="{C5B5B893-DA8A-B22D-9D21-451ED66E9EE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1CD7B937-D075-EECB-1F73-1E72F8298A3E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504" name="TextBox 41">
                <a:extLst>
                  <a:ext uri="{FF2B5EF4-FFF2-40B4-BE49-F238E27FC236}">
                    <a16:creationId xmlns:a16="http://schemas.microsoft.com/office/drawing/2014/main" id="{1C18B4E5-F7A6-98EE-30EF-755F744D9BD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505" name="TextBox 42">
                <a:extLst>
                  <a:ext uri="{FF2B5EF4-FFF2-40B4-BE49-F238E27FC236}">
                    <a16:creationId xmlns:a16="http://schemas.microsoft.com/office/drawing/2014/main" id="{B3308B54-2826-3400-848D-5FA7AFA2B8C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579A3DF8-627C-820A-584E-1459F1EA379B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502" name="TextBox 44">
                <a:extLst>
                  <a:ext uri="{FF2B5EF4-FFF2-40B4-BE49-F238E27FC236}">
                    <a16:creationId xmlns:a16="http://schemas.microsoft.com/office/drawing/2014/main" id="{35770D92-CD6E-3BF3-BE76-83889F8CDCC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503" name="TextBox 45">
                <a:extLst>
                  <a:ext uri="{FF2B5EF4-FFF2-40B4-BE49-F238E27FC236}">
                    <a16:creationId xmlns:a16="http://schemas.microsoft.com/office/drawing/2014/main" id="{E5CA0697-D708-685A-1B2A-D349354FB41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9AF7CA3-F8C3-020A-1B2C-106F431EE1CB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500" name="TextBox 47">
                <a:extLst>
                  <a:ext uri="{FF2B5EF4-FFF2-40B4-BE49-F238E27FC236}">
                    <a16:creationId xmlns:a16="http://schemas.microsoft.com/office/drawing/2014/main" id="{B92768A3-5D24-EB7F-C46F-4CE418D7DEE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501" name="TextBox 48">
                <a:extLst>
                  <a:ext uri="{FF2B5EF4-FFF2-40B4-BE49-F238E27FC236}">
                    <a16:creationId xmlns:a16="http://schemas.microsoft.com/office/drawing/2014/main" id="{F03B3F53-84B7-3BC4-9CC7-7F47BEAE4D6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7" name="Google Shape;344;p71">
              <a:extLst>
                <a:ext uri="{FF2B5EF4-FFF2-40B4-BE49-F238E27FC236}">
                  <a16:creationId xmlns:a16="http://schemas.microsoft.com/office/drawing/2014/main" id="{101CEFD6-1DF1-9445-5868-FA457E91E617}"/>
                </a:ext>
              </a:extLst>
            </p:cNvPr>
            <p:cNvSpPr txBox="1"/>
            <p:nvPr/>
          </p:nvSpPr>
          <p:spPr>
            <a:xfrm>
              <a:off x="1362684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i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81C0EA74-B5FD-E25F-5C5E-95C5EF176DD8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529" name="TextBox 41">
                <a:extLst>
                  <a:ext uri="{FF2B5EF4-FFF2-40B4-BE49-F238E27FC236}">
                    <a16:creationId xmlns:a16="http://schemas.microsoft.com/office/drawing/2014/main" id="{FB4C6084-D666-C73B-2B2E-1896E5FEDBE2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530" name="TextBox 42">
                <a:extLst>
                  <a:ext uri="{FF2B5EF4-FFF2-40B4-BE49-F238E27FC236}">
                    <a16:creationId xmlns:a16="http://schemas.microsoft.com/office/drawing/2014/main" id="{2CCE4519-8925-2897-EA06-3B5A47F9FF5F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5DB85B1-6750-0AA6-1414-90600E801C6E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532" name="TextBox 41">
                <a:extLst>
                  <a:ext uri="{FF2B5EF4-FFF2-40B4-BE49-F238E27FC236}">
                    <a16:creationId xmlns:a16="http://schemas.microsoft.com/office/drawing/2014/main" id="{B38C6671-6074-3625-816D-89F76D69B52D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3" name="TextBox 42">
                <a:extLst>
                  <a:ext uri="{FF2B5EF4-FFF2-40B4-BE49-F238E27FC236}">
                    <a16:creationId xmlns:a16="http://schemas.microsoft.com/office/drawing/2014/main" id="{413A5640-4393-E7F5-6C35-AA7EE0142F63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4" name="Google Shape;344;p71">
              <a:extLst>
                <a:ext uri="{FF2B5EF4-FFF2-40B4-BE49-F238E27FC236}">
                  <a16:creationId xmlns:a16="http://schemas.microsoft.com/office/drawing/2014/main" id="{909FFB13-98DC-DB75-7EAE-577F6BF0BF4F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344;p71">
              <a:extLst>
                <a:ext uri="{FF2B5EF4-FFF2-40B4-BE49-F238E27FC236}">
                  <a16:creationId xmlns:a16="http://schemas.microsoft.com/office/drawing/2014/main" id="{4BB12E00-8336-04D5-9241-8B49BD785D1D}"/>
                </a:ext>
              </a:extLst>
            </p:cNvPr>
            <p:cNvSpPr txBox="1"/>
            <p:nvPr/>
          </p:nvSpPr>
          <p:spPr>
            <a:xfrm>
              <a:off x="6746323" y="1068045"/>
              <a:ext cx="62245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344;p71">
              <a:extLst>
                <a:ext uri="{FF2B5EF4-FFF2-40B4-BE49-F238E27FC236}">
                  <a16:creationId xmlns:a16="http://schemas.microsoft.com/office/drawing/2014/main" id="{FB67185C-3A02-39E6-62C2-2CD5C47F4C2B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344;p71">
              <a:extLst>
                <a:ext uri="{FF2B5EF4-FFF2-40B4-BE49-F238E27FC236}">
                  <a16:creationId xmlns:a16="http://schemas.microsoft.com/office/drawing/2014/main" id="{26558C5D-1111-3082-479F-84FF867C2E72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2" name="Google Shape;1603;p52">
              <a:extLst>
                <a:ext uri="{FF2B5EF4-FFF2-40B4-BE49-F238E27FC236}">
                  <a16:creationId xmlns:a16="http://schemas.microsoft.com/office/drawing/2014/main" id="{ABCF582C-B79D-88B6-4DB7-0468806079E6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563" name="Google Shape;1604;p52">
                <a:extLst>
                  <a:ext uri="{FF2B5EF4-FFF2-40B4-BE49-F238E27FC236}">
                    <a16:creationId xmlns:a16="http://schemas.microsoft.com/office/drawing/2014/main" id="{82217716-2127-04FA-B6E8-2311EC7D99F8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4" name="Google Shape;1605;p52">
                <a:extLst>
                  <a:ext uri="{FF2B5EF4-FFF2-40B4-BE49-F238E27FC236}">
                    <a16:creationId xmlns:a16="http://schemas.microsoft.com/office/drawing/2014/main" id="{E852DF23-E671-57D6-2F03-B65A1007496A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5" name="Google Shape;1606;p52">
                <a:extLst>
                  <a:ext uri="{FF2B5EF4-FFF2-40B4-BE49-F238E27FC236}">
                    <a16:creationId xmlns:a16="http://schemas.microsoft.com/office/drawing/2014/main" id="{185373CD-659C-6268-E231-5629346E8EDA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6" name="Google Shape;1607;p52">
                <a:extLst>
                  <a:ext uri="{FF2B5EF4-FFF2-40B4-BE49-F238E27FC236}">
                    <a16:creationId xmlns:a16="http://schemas.microsoft.com/office/drawing/2014/main" id="{3B9B968B-9AD6-26D4-8754-C284E50E2FED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7" name="Google Shape;1608;p52">
                <a:extLst>
                  <a:ext uri="{FF2B5EF4-FFF2-40B4-BE49-F238E27FC236}">
                    <a16:creationId xmlns:a16="http://schemas.microsoft.com/office/drawing/2014/main" id="{62220467-6269-34BE-9293-65F31376A303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8" name="Google Shape;1609;p52">
                <a:extLst>
                  <a:ext uri="{FF2B5EF4-FFF2-40B4-BE49-F238E27FC236}">
                    <a16:creationId xmlns:a16="http://schemas.microsoft.com/office/drawing/2014/main" id="{548C6C0A-0593-E82A-185B-BA914DBE86A8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9" name="Google Shape;1610;p52">
                <a:extLst>
                  <a:ext uri="{FF2B5EF4-FFF2-40B4-BE49-F238E27FC236}">
                    <a16:creationId xmlns:a16="http://schemas.microsoft.com/office/drawing/2014/main" id="{079B70BC-130F-E815-3978-E9BE0AD83A86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0" name="Google Shape;1611;p52">
                <a:extLst>
                  <a:ext uri="{FF2B5EF4-FFF2-40B4-BE49-F238E27FC236}">
                    <a16:creationId xmlns:a16="http://schemas.microsoft.com/office/drawing/2014/main" id="{03867508-2387-DBDE-5089-3DAEC92D066E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Google Shape;1612;p52">
                <a:extLst>
                  <a:ext uri="{FF2B5EF4-FFF2-40B4-BE49-F238E27FC236}">
                    <a16:creationId xmlns:a16="http://schemas.microsoft.com/office/drawing/2014/main" id="{F0F83218-B626-A79D-BBF4-37181902F35D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Google Shape;1613;p52">
                <a:extLst>
                  <a:ext uri="{FF2B5EF4-FFF2-40B4-BE49-F238E27FC236}">
                    <a16:creationId xmlns:a16="http://schemas.microsoft.com/office/drawing/2014/main" id="{5E5C3034-B640-4417-8E92-F9ADC1238CE7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Google Shape;1614;p52">
                <a:extLst>
                  <a:ext uri="{FF2B5EF4-FFF2-40B4-BE49-F238E27FC236}">
                    <a16:creationId xmlns:a16="http://schemas.microsoft.com/office/drawing/2014/main" id="{C1A25DCD-9892-D3A4-5B99-F14A2875F5A2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Google Shape;1615;p52">
                <a:extLst>
                  <a:ext uri="{FF2B5EF4-FFF2-40B4-BE49-F238E27FC236}">
                    <a16:creationId xmlns:a16="http://schemas.microsoft.com/office/drawing/2014/main" id="{296E373D-2414-5C62-AF16-3062ADD672F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5" name="Google Shape;1616;p52">
                <a:extLst>
                  <a:ext uri="{FF2B5EF4-FFF2-40B4-BE49-F238E27FC236}">
                    <a16:creationId xmlns:a16="http://schemas.microsoft.com/office/drawing/2014/main" id="{13953708-8D6A-BB08-B225-A511744735B6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6" name="Google Shape;1617;p52">
                <a:extLst>
                  <a:ext uri="{FF2B5EF4-FFF2-40B4-BE49-F238E27FC236}">
                    <a16:creationId xmlns:a16="http://schemas.microsoft.com/office/drawing/2014/main" id="{4CE54DF0-A21C-F776-1484-7B478FB0BAAB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7" name="Google Shape;1618;p52">
                <a:extLst>
                  <a:ext uri="{FF2B5EF4-FFF2-40B4-BE49-F238E27FC236}">
                    <a16:creationId xmlns:a16="http://schemas.microsoft.com/office/drawing/2014/main" id="{60C6972B-6377-0BF6-DA67-23023666DCE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8" name="Google Shape;1619;p52">
                <a:extLst>
                  <a:ext uri="{FF2B5EF4-FFF2-40B4-BE49-F238E27FC236}">
                    <a16:creationId xmlns:a16="http://schemas.microsoft.com/office/drawing/2014/main" id="{823F2182-DCCC-D531-C562-9EB10845A74F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9" name="Google Shape;1620;p52">
                <a:extLst>
                  <a:ext uri="{FF2B5EF4-FFF2-40B4-BE49-F238E27FC236}">
                    <a16:creationId xmlns:a16="http://schemas.microsoft.com/office/drawing/2014/main" id="{B4D1A59D-F2A5-CED4-5A86-5080B09AF5FB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0" name="Google Shape;1621;p52">
                <a:extLst>
                  <a:ext uri="{FF2B5EF4-FFF2-40B4-BE49-F238E27FC236}">
                    <a16:creationId xmlns:a16="http://schemas.microsoft.com/office/drawing/2014/main" id="{5FAC2E19-AC3F-686A-3410-0A8640395E5C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1" name="Google Shape;1622;p52">
                <a:extLst>
                  <a:ext uri="{FF2B5EF4-FFF2-40B4-BE49-F238E27FC236}">
                    <a16:creationId xmlns:a16="http://schemas.microsoft.com/office/drawing/2014/main" id="{F3F0B862-CF4F-BC70-4CC7-B9B4B0DD5EA9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5" name="Google Shape;1685;p52">
              <a:extLst>
                <a:ext uri="{FF2B5EF4-FFF2-40B4-BE49-F238E27FC236}">
                  <a16:creationId xmlns:a16="http://schemas.microsoft.com/office/drawing/2014/main" id="{1DD01BB4-1D4A-31F9-F2C3-49CAA28F8070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596" name="Google Shape;1686;p52">
                <a:extLst>
                  <a:ext uri="{FF2B5EF4-FFF2-40B4-BE49-F238E27FC236}">
                    <a16:creationId xmlns:a16="http://schemas.microsoft.com/office/drawing/2014/main" id="{65BF790D-E9A7-A7F7-1E53-73F3B4896F4D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7" name="Google Shape;1687;p52">
                <a:extLst>
                  <a:ext uri="{FF2B5EF4-FFF2-40B4-BE49-F238E27FC236}">
                    <a16:creationId xmlns:a16="http://schemas.microsoft.com/office/drawing/2014/main" id="{8F3DDE5B-1C63-60D9-A277-7C02C22466B5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8" name="Google Shape;1688;p52">
                <a:extLst>
                  <a:ext uri="{FF2B5EF4-FFF2-40B4-BE49-F238E27FC236}">
                    <a16:creationId xmlns:a16="http://schemas.microsoft.com/office/drawing/2014/main" id="{D9FF2D0E-AD14-EBD0-C4E1-A8BDFC7D56B7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9" name="Google Shape;1689;p52">
                <a:extLst>
                  <a:ext uri="{FF2B5EF4-FFF2-40B4-BE49-F238E27FC236}">
                    <a16:creationId xmlns:a16="http://schemas.microsoft.com/office/drawing/2014/main" id="{C748143B-4B32-B96A-88E7-6951EC897058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0" name="Google Shape;1690;p52">
                <a:extLst>
                  <a:ext uri="{FF2B5EF4-FFF2-40B4-BE49-F238E27FC236}">
                    <a16:creationId xmlns:a16="http://schemas.microsoft.com/office/drawing/2014/main" id="{072A716F-C641-C2DC-869D-4BDA66E302DB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1" name="Google Shape;1691;p52">
                <a:extLst>
                  <a:ext uri="{FF2B5EF4-FFF2-40B4-BE49-F238E27FC236}">
                    <a16:creationId xmlns:a16="http://schemas.microsoft.com/office/drawing/2014/main" id="{681CA155-77BB-1FAC-8442-C586F5F7F6F0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2" name="Google Shape;1692;p52">
                <a:extLst>
                  <a:ext uri="{FF2B5EF4-FFF2-40B4-BE49-F238E27FC236}">
                    <a16:creationId xmlns:a16="http://schemas.microsoft.com/office/drawing/2014/main" id="{0F8BA9B8-1FED-6558-E436-1D870836685D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3" name="Google Shape;1693;p52">
                <a:extLst>
                  <a:ext uri="{FF2B5EF4-FFF2-40B4-BE49-F238E27FC236}">
                    <a16:creationId xmlns:a16="http://schemas.microsoft.com/office/drawing/2014/main" id="{59C1AFE8-F972-2DEB-3BAF-862334AB6612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4" name="Google Shape;1694;p52">
                <a:extLst>
                  <a:ext uri="{FF2B5EF4-FFF2-40B4-BE49-F238E27FC236}">
                    <a16:creationId xmlns:a16="http://schemas.microsoft.com/office/drawing/2014/main" id="{DAA5EFB9-B982-3F0D-AB6C-FC38D9AC1E70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5" name="Google Shape;1695;p52">
                <a:extLst>
                  <a:ext uri="{FF2B5EF4-FFF2-40B4-BE49-F238E27FC236}">
                    <a16:creationId xmlns:a16="http://schemas.microsoft.com/office/drawing/2014/main" id="{5431ABA9-C19C-41F4-AB2D-35F5DD36FC59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6" name="Google Shape;1696;p52">
                <a:extLst>
                  <a:ext uri="{FF2B5EF4-FFF2-40B4-BE49-F238E27FC236}">
                    <a16:creationId xmlns:a16="http://schemas.microsoft.com/office/drawing/2014/main" id="{B5B5E14D-564F-DCAC-1AF9-832350A9878D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7" name="Google Shape;1697;p52">
                <a:extLst>
                  <a:ext uri="{FF2B5EF4-FFF2-40B4-BE49-F238E27FC236}">
                    <a16:creationId xmlns:a16="http://schemas.microsoft.com/office/drawing/2014/main" id="{AD83BF83-AB0D-E25E-CADF-22D1A3E6B26B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8" name="Google Shape;1623;p52">
              <a:extLst>
                <a:ext uri="{FF2B5EF4-FFF2-40B4-BE49-F238E27FC236}">
                  <a16:creationId xmlns:a16="http://schemas.microsoft.com/office/drawing/2014/main" id="{A6812DDB-FA20-3891-6E76-877A9E8EBEC7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609" name="Google Shape;1624;p52">
                <a:extLst>
                  <a:ext uri="{FF2B5EF4-FFF2-40B4-BE49-F238E27FC236}">
                    <a16:creationId xmlns:a16="http://schemas.microsoft.com/office/drawing/2014/main" id="{BB47DBC2-8465-6BC4-5B6F-2F5177B52A7A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0" name="Google Shape;1625;p52">
                <a:extLst>
                  <a:ext uri="{FF2B5EF4-FFF2-40B4-BE49-F238E27FC236}">
                    <a16:creationId xmlns:a16="http://schemas.microsoft.com/office/drawing/2014/main" id="{9467A606-6ACA-3126-0BA3-51B85F02D521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1" name="Google Shape;1626;p52">
                <a:extLst>
                  <a:ext uri="{FF2B5EF4-FFF2-40B4-BE49-F238E27FC236}">
                    <a16:creationId xmlns:a16="http://schemas.microsoft.com/office/drawing/2014/main" id="{1A5FDDAE-9BEE-9A9C-3451-4B05581EC1F0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2" name="Google Shape;1627;p52">
                <a:extLst>
                  <a:ext uri="{FF2B5EF4-FFF2-40B4-BE49-F238E27FC236}">
                    <a16:creationId xmlns:a16="http://schemas.microsoft.com/office/drawing/2014/main" id="{6146CA9A-40A7-8D79-709B-ED3D76B5B1EA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3" name="Google Shape;1628;p52">
                <a:extLst>
                  <a:ext uri="{FF2B5EF4-FFF2-40B4-BE49-F238E27FC236}">
                    <a16:creationId xmlns:a16="http://schemas.microsoft.com/office/drawing/2014/main" id="{55AD206A-751C-72D9-F599-AFD5299CC0C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4" name="Google Shape;1629;p52">
                <a:extLst>
                  <a:ext uri="{FF2B5EF4-FFF2-40B4-BE49-F238E27FC236}">
                    <a16:creationId xmlns:a16="http://schemas.microsoft.com/office/drawing/2014/main" id="{F0B253B9-A3AF-9937-5E02-8A8E1B98A1C1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5" name="Google Shape;1630;p52">
                <a:extLst>
                  <a:ext uri="{FF2B5EF4-FFF2-40B4-BE49-F238E27FC236}">
                    <a16:creationId xmlns:a16="http://schemas.microsoft.com/office/drawing/2014/main" id="{69F9A529-61EA-7513-395F-32EF1BBFA4F2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6" name="Google Shape;1631;p52">
                <a:extLst>
                  <a:ext uri="{FF2B5EF4-FFF2-40B4-BE49-F238E27FC236}">
                    <a16:creationId xmlns:a16="http://schemas.microsoft.com/office/drawing/2014/main" id="{98E1AD53-0867-B68A-51D4-03CA47E0BE81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7" name="Google Shape;1632;p52">
                <a:extLst>
                  <a:ext uri="{FF2B5EF4-FFF2-40B4-BE49-F238E27FC236}">
                    <a16:creationId xmlns:a16="http://schemas.microsoft.com/office/drawing/2014/main" id="{BCD53D92-F014-EDDA-4B12-3A556C40998B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8" name="Google Shape;1633;p52">
                <a:extLst>
                  <a:ext uri="{FF2B5EF4-FFF2-40B4-BE49-F238E27FC236}">
                    <a16:creationId xmlns:a16="http://schemas.microsoft.com/office/drawing/2014/main" id="{F8D4D5EB-EE09-8D1B-B342-909C53515FE9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9" name="Google Shape;1634;p52">
                <a:extLst>
                  <a:ext uri="{FF2B5EF4-FFF2-40B4-BE49-F238E27FC236}">
                    <a16:creationId xmlns:a16="http://schemas.microsoft.com/office/drawing/2014/main" id="{2280B53E-21BF-479E-BD6E-3A79E88DA08B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0" name="Google Shape;1635;p52">
                <a:extLst>
                  <a:ext uri="{FF2B5EF4-FFF2-40B4-BE49-F238E27FC236}">
                    <a16:creationId xmlns:a16="http://schemas.microsoft.com/office/drawing/2014/main" id="{0070CD6A-DE54-342A-C055-2BD8DE10555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1" name="Google Shape;1636;p52">
                <a:extLst>
                  <a:ext uri="{FF2B5EF4-FFF2-40B4-BE49-F238E27FC236}">
                    <a16:creationId xmlns:a16="http://schemas.microsoft.com/office/drawing/2014/main" id="{1DF0ECD9-E939-C200-7D5B-BAF3567AC7D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2" name="Google Shape;1637;p52">
                <a:extLst>
                  <a:ext uri="{FF2B5EF4-FFF2-40B4-BE49-F238E27FC236}">
                    <a16:creationId xmlns:a16="http://schemas.microsoft.com/office/drawing/2014/main" id="{4A63D031-F750-8AAE-D689-C7BF29A08D96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3" name="Google Shape;1638;p52">
                <a:extLst>
                  <a:ext uri="{FF2B5EF4-FFF2-40B4-BE49-F238E27FC236}">
                    <a16:creationId xmlns:a16="http://schemas.microsoft.com/office/drawing/2014/main" id="{985B48B9-852F-63ED-3C0B-5C24017D7485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4" name="Google Shape;1639;p52">
                <a:extLst>
                  <a:ext uri="{FF2B5EF4-FFF2-40B4-BE49-F238E27FC236}">
                    <a16:creationId xmlns:a16="http://schemas.microsoft.com/office/drawing/2014/main" id="{52B2A7B9-0138-9651-C450-B7FB3A256993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5" name="Google Shape;1640;p52">
                <a:extLst>
                  <a:ext uri="{FF2B5EF4-FFF2-40B4-BE49-F238E27FC236}">
                    <a16:creationId xmlns:a16="http://schemas.microsoft.com/office/drawing/2014/main" id="{4AB41B1E-6141-F0DF-288F-9EB4960D176B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6" name="Google Shape;1641;p52">
                <a:extLst>
                  <a:ext uri="{FF2B5EF4-FFF2-40B4-BE49-F238E27FC236}">
                    <a16:creationId xmlns:a16="http://schemas.microsoft.com/office/drawing/2014/main" id="{20D17453-2D2C-5746-98D2-A1289464ADD6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7" name="Google Shape;1642;p52">
                <a:extLst>
                  <a:ext uri="{FF2B5EF4-FFF2-40B4-BE49-F238E27FC236}">
                    <a16:creationId xmlns:a16="http://schemas.microsoft.com/office/drawing/2014/main" id="{A6DE0D5A-BC4C-BE45-4980-35343C34700A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Google Shape;1643;p52">
                <a:extLst>
                  <a:ext uri="{FF2B5EF4-FFF2-40B4-BE49-F238E27FC236}">
                    <a16:creationId xmlns:a16="http://schemas.microsoft.com/office/drawing/2014/main" id="{539162F6-6795-D3B1-AC66-7D234C2D5FB7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9" name="Google Shape;1644;p52">
                <a:extLst>
                  <a:ext uri="{FF2B5EF4-FFF2-40B4-BE49-F238E27FC236}">
                    <a16:creationId xmlns:a16="http://schemas.microsoft.com/office/drawing/2014/main" id="{0E198A14-6C3A-9637-8AE4-F6BF10A16D66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0" name="Google Shape;1645;p52">
                <a:extLst>
                  <a:ext uri="{FF2B5EF4-FFF2-40B4-BE49-F238E27FC236}">
                    <a16:creationId xmlns:a16="http://schemas.microsoft.com/office/drawing/2014/main" id="{B6E024D1-D071-A75B-6604-B3311656E90F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1" name="Google Shape;1646;p52">
                <a:extLst>
                  <a:ext uri="{FF2B5EF4-FFF2-40B4-BE49-F238E27FC236}">
                    <a16:creationId xmlns:a16="http://schemas.microsoft.com/office/drawing/2014/main" id="{4F38BCA2-146A-8B9B-C75C-B32ADEBA52B1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2" name="Google Shape;1647;p52">
                <a:extLst>
                  <a:ext uri="{FF2B5EF4-FFF2-40B4-BE49-F238E27FC236}">
                    <a16:creationId xmlns:a16="http://schemas.microsoft.com/office/drawing/2014/main" id="{857F73F6-EA8D-7EF6-3FF1-2818C72844CE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3" name="Google Shape;1648;p52">
                <a:extLst>
                  <a:ext uri="{FF2B5EF4-FFF2-40B4-BE49-F238E27FC236}">
                    <a16:creationId xmlns:a16="http://schemas.microsoft.com/office/drawing/2014/main" id="{65E3C228-9749-780A-D15F-BF0D5C028D95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4" name="Google Shape;1649;p52">
                <a:extLst>
                  <a:ext uri="{FF2B5EF4-FFF2-40B4-BE49-F238E27FC236}">
                    <a16:creationId xmlns:a16="http://schemas.microsoft.com/office/drawing/2014/main" id="{24CE07A7-A5B4-8A3B-57C7-FCE993BDB141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5" name="Google Shape;1650;p52">
                <a:extLst>
                  <a:ext uri="{FF2B5EF4-FFF2-40B4-BE49-F238E27FC236}">
                    <a16:creationId xmlns:a16="http://schemas.microsoft.com/office/drawing/2014/main" id="{E07836C0-A8B0-D155-B70C-1B465B88161D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Google Shape;1651;p52">
                <a:extLst>
                  <a:ext uri="{FF2B5EF4-FFF2-40B4-BE49-F238E27FC236}">
                    <a16:creationId xmlns:a16="http://schemas.microsoft.com/office/drawing/2014/main" id="{868A2C8D-6B4E-E9DD-3E72-8C785F5C2356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7" name="Google Shape;1652;p52">
                <a:extLst>
                  <a:ext uri="{FF2B5EF4-FFF2-40B4-BE49-F238E27FC236}">
                    <a16:creationId xmlns:a16="http://schemas.microsoft.com/office/drawing/2014/main" id="{AD93040C-EC0C-D89A-D99B-A33FE2D2C1F5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8" name="Google Shape;1653;p52">
                <a:extLst>
                  <a:ext uri="{FF2B5EF4-FFF2-40B4-BE49-F238E27FC236}">
                    <a16:creationId xmlns:a16="http://schemas.microsoft.com/office/drawing/2014/main" id="{F73F2953-48A8-123F-10A7-57739F7CAB55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9" name="Google Shape;1654;p52">
                <a:extLst>
                  <a:ext uri="{FF2B5EF4-FFF2-40B4-BE49-F238E27FC236}">
                    <a16:creationId xmlns:a16="http://schemas.microsoft.com/office/drawing/2014/main" id="{23B7C073-A54D-D9CE-0665-24AF94279A23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0" name="Google Shape;1655;p52">
                <a:extLst>
                  <a:ext uri="{FF2B5EF4-FFF2-40B4-BE49-F238E27FC236}">
                    <a16:creationId xmlns:a16="http://schemas.microsoft.com/office/drawing/2014/main" id="{A7B42FA6-CFC0-6798-A8CF-EFC2783FC92B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1" name="Google Shape;1656;p52">
                <a:extLst>
                  <a:ext uri="{FF2B5EF4-FFF2-40B4-BE49-F238E27FC236}">
                    <a16:creationId xmlns:a16="http://schemas.microsoft.com/office/drawing/2014/main" id="{64BD0BC3-AF1C-6467-CD0C-3928C8CBB169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2" name="Google Shape;1657;p52">
                <a:extLst>
                  <a:ext uri="{FF2B5EF4-FFF2-40B4-BE49-F238E27FC236}">
                    <a16:creationId xmlns:a16="http://schemas.microsoft.com/office/drawing/2014/main" id="{5A1E2D94-FD5D-1E1B-7DE2-C44CA6F6D799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Google Shape;1658;p52">
                <a:extLst>
                  <a:ext uri="{FF2B5EF4-FFF2-40B4-BE49-F238E27FC236}">
                    <a16:creationId xmlns:a16="http://schemas.microsoft.com/office/drawing/2014/main" id="{E1A374A8-DA92-0102-8A00-A13CD649D912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4" name="Google Shape;1659;p52">
                <a:extLst>
                  <a:ext uri="{FF2B5EF4-FFF2-40B4-BE49-F238E27FC236}">
                    <a16:creationId xmlns:a16="http://schemas.microsoft.com/office/drawing/2014/main" id="{F748D7FF-6C89-B8C1-E334-8EA81A6CFC7C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5" name="Google Shape;1660;p52">
                <a:extLst>
                  <a:ext uri="{FF2B5EF4-FFF2-40B4-BE49-F238E27FC236}">
                    <a16:creationId xmlns:a16="http://schemas.microsoft.com/office/drawing/2014/main" id="{05F2877F-3BDE-F1B2-D71D-82E92E452752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6" name="Google Shape;1661;p52">
                <a:extLst>
                  <a:ext uri="{FF2B5EF4-FFF2-40B4-BE49-F238E27FC236}">
                    <a16:creationId xmlns:a16="http://schemas.microsoft.com/office/drawing/2014/main" id="{C38359C8-5F85-7506-D9AE-B6EFA2E9AA8B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7" name="Google Shape;1662;p52">
                <a:extLst>
                  <a:ext uri="{FF2B5EF4-FFF2-40B4-BE49-F238E27FC236}">
                    <a16:creationId xmlns:a16="http://schemas.microsoft.com/office/drawing/2014/main" id="{D496BAA5-6477-EB41-031C-99DA4E022D64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8" name="Google Shape;1663;p52">
                <a:extLst>
                  <a:ext uri="{FF2B5EF4-FFF2-40B4-BE49-F238E27FC236}">
                    <a16:creationId xmlns:a16="http://schemas.microsoft.com/office/drawing/2014/main" id="{7589C396-18F9-44B6-F44A-EC532009C297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9" name="Google Shape;1664;p52">
                <a:extLst>
                  <a:ext uri="{FF2B5EF4-FFF2-40B4-BE49-F238E27FC236}">
                    <a16:creationId xmlns:a16="http://schemas.microsoft.com/office/drawing/2014/main" id="{23C779E3-07CC-9BA8-B652-F142E93992FE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0" name="Google Shape;1665;p52">
                <a:extLst>
                  <a:ext uri="{FF2B5EF4-FFF2-40B4-BE49-F238E27FC236}">
                    <a16:creationId xmlns:a16="http://schemas.microsoft.com/office/drawing/2014/main" id="{DDDC850C-BBE8-EEBF-01F5-7F7074A535A4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1" name="Google Shape;1666;p52">
                <a:extLst>
                  <a:ext uri="{FF2B5EF4-FFF2-40B4-BE49-F238E27FC236}">
                    <a16:creationId xmlns:a16="http://schemas.microsoft.com/office/drawing/2014/main" id="{9DE0CDEF-44FF-795B-6A32-C87D96DDABAD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2" name="Google Shape;1667;p52">
                <a:extLst>
                  <a:ext uri="{FF2B5EF4-FFF2-40B4-BE49-F238E27FC236}">
                    <a16:creationId xmlns:a16="http://schemas.microsoft.com/office/drawing/2014/main" id="{3DD5ABD7-52E5-8AAC-4F50-DAD8084F591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3" name="Google Shape;1668;p52">
                <a:extLst>
                  <a:ext uri="{FF2B5EF4-FFF2-40B4-BE49-F238E27FC236}">
                    <a16:creationId xmlns:a16="http://schemas.microsoft.com/office/drawing/2014/main" id="{A31613C0-67AE-4194-80A3-C8AB164C10BD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4" name="Google Shape;1669;p52">
                <a:extLst>
                  <a:ext uri="{FF2B5EF4-FFF2-40B4-BE49-F238E27FC236}">
                    <a16:creationId xmlns:a16="http://schemas.microsoft.com/office/drawing/2014/main" id="{CC019877-0297-458C-E5BF-7954BD7F2F99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5" name="Google Shape;1670;p52">
                <a:extLst>
                  <a:ext uri="{FF2B5EF4-FFF2-40B4-BE49-F238E27FC236}">
                    <a16:creationId xmlns:a16="http://schemas.microsoft.com/office/drawing/2014/main" id="{436EA9AD-A173-579C-1C01-A9A82C5A00FD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6" name="Google Shape;1671;p52">
                <a:extLst>
                  <a:ext uri="{FF2B5EF4-FFF2-40B4-BE49-F238E27FC236}">
                    <a16:creationId xmlns:a16="http://schemas.microsoft.com/office/drawing/2014/main" id="{CEBBFD49-F33B-96A7-4016-131BA12B930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7" name="Google Shape;1672;p52">
                <a:extLst>
                  <a:ext uri="{FF2B5EF4-FFF2-40B4-BE49-F238E27FC236}">
                    <a16:creationId xmlns:a16="http://schemas.microsoft.com/office/drawing/2014/main" id="{C13C310E-2203-BA57-319A-E71F35739F6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3" name="Google Shape;969;p43">
              <a:extLst>
                <a:ext uri="{FF2B5EF4-FFF2-40B4-BE49-F238E27FC236}">
                  <a16:creationId xmlns:a16="http://schemas.microsoft.com/office/drawing/2014/main" id="{254C0EB7-62F9-8D74-9509-2C7E8986E3B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674" name="Google Shape;970;p43">
                <a:extLst>
                  <a:ext uri="{FF2B5EF4-FFF2-40B4-BE49-F238E27FC236}">
                    <a16:creationId xmlns:a16="http://schemas.microsoft.com/office/drawing/2014/main" id="{1B62E906-CAA3-22A6-50E7-34E76EC6C8CC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971;p43">
                <a:extLst>
                  <a:ext uri="{FF2B5EF4-FFF2-40B4-BE49-F238E27FC236}">
                    <a16:creationId xmlns:a16="http://schemas.microsoft.com/office/drawing/2014/main" id="{CE189B5F-BE9B-B649-C367-9905A620A8DA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972;p43">
                <a:extLst>
                  <a:ext uri="{FF2B5EF4-FFF2-40B4-BE49-F238E27FC236}">
                    <a16:creationId xmlns:a16="http://schemas.microsoft.com/office/drawing/2014/main" id="{4ABB31C9-C162-B5D9-6B4F-2931EA2AD26C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973;p43">
                <a:extLst>
                  <a:ext uri="{FF2B5EF4-FFF2-40B4-BE49-F238E27FC236}">
                    <a16:creationId xmlns:a16="http://schemas.microsoft.com/office/drawing/2014/main" id="{283C09B4-C33A-88D4-7A13-8B785D8EADF9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974;p43">
                <a:extLst>
                  <a:ext uri="{FF2B5EF4-FFF2-40B4-BE49-F238E27FC236}">
                    <a16:creationId xmlns:a16="http://schemas.microsoft.com/office/drawing/2014/main" id="{4186D24F-F515-086C-9FB8-F6C253CDD8A1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975;p43">
                <a:extLst>
                  <a:ext uri="{FF2B5EF4-FFF2-40B4-BE49-F238E27FC236}">
                    <a16:creationId xmlns:a16="http://schemas.microsoft.com/office/drawing/2014/main" id="{35A47EAC-22D7-1FF2-300E-6BD86448C02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976;p43">
                <a:extLst>
                  <a:ext uri="{FF2B5EF4-FFF2-40B4-BE49-F238E27FC236}">
                    <a16:creationId xmlns:a16="http://schemas.microsoft.com/office/drawing/2014/main" id="{47C58D79-43B3-E3DD-FB2C-F5E9E6620401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977;p43">
                <a:extLst>
                  <a:ext uri="{FF2B5EF4-FFF2-40B4-BE49-F238E27FC236}">
                    <a16:creationId xmlns:a16="http://schemas.microsoft.com/office/drawing/2014/main" id="{DEF945C8-283D-C150-E53C-CBAD66929B93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978;p43">
                <a:extLst>
                  <a:ext uri="{FF2B5EF4-FFF2-40B4-BE49-F238E27FC236}">
                    <a16:creationId xmlns:a16="http://schemas.microsoft.com/office/drawing/2014/main" id="{AC464D18-B2B1-FC39-CE9B-BC514949AFA1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979;p43">
                <a:extLst>
                  <a:ext uri="{FF2B5EF4-FFF2-40B4-BE49-F238E27FC236}">
                    <a16:creationId xmlns:a16="http://schemas.microsoft.com/office/drawing/2014/main" id="{263BD8ED-04C8-C296-BBBD-68D87D724CD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980;p43">
                <a:extLst>
                  <a:ext uri="{FF2B5EF4-FFF2-40B4-BE49-F238E27FC236}">
                    <a16:creationId xmlns:a16="http://schemas.microsoft.com/office/drawing/2014/main" id="{0EC705BF-995D-D8EB-A38A-6B120B66E99D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981;p43">
                <a:extLst>
                  <a:ext uri="{FF2B5EF4-FFF2-40B4-BE49-F238E27FC236}">
                    <a16:creationId xmlns:a16="http://schemas.microsoft.com/office/drawing/2014/main" id="{829B56A9-70C2-58A5-D9EF-312B2908E37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982;p43">
                <a:extLst>
                  <a:ext uri="{FF2B5EF4-FFF2-40B4-BE49-F238E27FC236}">
                    <a16:creationId xmlns:a16="http://schemas.microsoft.com/office/drawing/2014/main" id="{628D7583-5834-B0F0-4348-B17FADBDE1F7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983;p43">
                <a:extLst>
                  <a:ext uri="{FF2B5EF4-FFF2-40B4-BE49-F238E27FC236}">
                    <a16:creationId xmlns:a16="http://schemas.microsoft.com/office/drawing/2014/main" id="{636AFCD6-1C9D-C8DB-A544-F2A8ECA5388E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1193;p45">
              <a:extLst>
                <a:ext uri="{FF2B5EF4-FFF2-40B4-BE49-F238E27FC236}">
                  <a16:creationId xmlns:a16="http://schemas.microsoft.com/office/drawing/2014/main" id="{76DE7E6D-0DFA-3EB2-0FA8-F1602E7CC385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706" name="Google Shape;1194;p45">
                <a:extLst>
                  <a:ext uri="{FF2B5EF4-FFF2-40B4-BE49-F238E27FC236}">
                    <a16:creationId xmlns:a16="http://schemas.microsoft.com/office/drawing/2014/main" id="{8D2567A9-EDAA-0826-EA25-FEBEFFA12F27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195;p45">
                <a:extLst>
                  <a:ext uri="{FF2B5EF4-FFF2-40B4-BE49-F238E27FC236}">
                    <a16:creationId xmlns:a16="http://schemas.microsoft.com/office/drawing/2014/main" id="{E3C12B1D-A8B0-6382-6910-E0FF517604B4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1196;p45">
                <a:extLst>
                  <a:ext uri="{FF2B5EF4-FFF2-40B4-BE49-F238E27FC236}">
                    <a16:creationId xmlns:a16="http://schemas.microsoft.com/office/drawing/2014/main" id="{76EBAE2A-3D8E-3EBA-5BBC-40A56C94FE04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197;p45">
                <a:extLst>
                  <a:ext uri="{FF2B5EF4-FFF2-40B4-BE49-F238E27FC236}">
                    <a16:creationId xmlns:a16="http://schemas.microsoft.com/office/drawing/2014/main" id="{8FADD7DA-18FE-0D38-77E6-24491EBC8E13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1198;p45">
                <a:extLst>
                  <a:ext uri="{FF2B5EF4-FFF2-40B4-BE49-F238E27FC236}">
                    <a16:creationId xmlns:a16="http://schemas.microsoft.com/office/drawing/2014/main" id="{533905CA-CF4C-5B2A-D9AF-EB4FF4AEA57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199;p45">
                <a:extLst>
                  <a:ext uri="{FF2B5EF4-FFF2-40B4-BE49-F238E27FC236}">
                    <a16:creationId xmlns:a16="http://schemas.microsoft.com/office/drawing/2014/main" id="{0729F429-318E-FE6E-B4B4-690E90C1A29C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1200;p45">
                <a:extLst>
                  <a:ext uri="{FF2B5EF4-FFF2-40B4-BE49-F238E27FC236}">
                    <a16:creationId xmlns:a16="http://schemas.microsoft.com/office/drawing/2014/main" id="{F7A5A200-E04F-7982-52A4-149D49D449DE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201;p45">
                <a:extLst>
                  <a:ext uri="{FF2B5EF4-FFF2-40B4-BE49-F238E27FC236}">
                    <a16:creationId xmlns:a16="http://schemas.microsoft.com/office/drawing/2014/main" id="{4C7D711C-CC3C-7388-6B06-AD82AF5E30B5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1202;p45">
                <a:extLst>
                  <a:ext uri="{FF2B5EF4-FFF2-40B4-BE49-F238E27FC236}">
                    <a16:creationId xmlns:a16="http://schemas.microsoft.com/office/drawing/2014/main" id="{F42920F8-954A-5246-3623-0F4935E1D7F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203;p45">
                <a:extLst>
                  <a:ext uri="{FF2B5EF4-FFF2-40B4-BE49-F238E27FC236}">
                    <a16:creationId xmlns:a16="http://schemas.microsoft.com/office/drawing/2014/main" id="{3401D30C-94EE-614C-808E-42483C7E0424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1204;p45">
                <a:extLst>
                  <a:ext uri="{FF2B5EF4-FFF2-40B4-BE49-F238E27FC236}">
                    <a16:creationId xmlns:a16="http://schemas.microsoft.com/office/drawing/2014/main" id="{A5822438-8D97-A6A5-088B-E22D6B903AA5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205;p45">
                <a:extLst>
                  <a:ext uri="{FF2B5EF4-FFF2-40B4-BE49-F238E27FC236}">
                    <a16:creationId xmlns:a16="http://schemas.microsoft.com/office/drawing/2014/main" id="{3107ED87-D26D-3C1C-F263-544EA6FAE49E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1206;p45">
                <a:extLst>
                  <a:ext uri="{FF2B5EF4-FFF2-40B4-BE49-F238E27FC236}">
                    <a16:creationId xmlns:a16="http://schemas.microsoft.com/office/drawing/2014/main" id="{ACB80EA1-DEA6-CC01-9EF6-57E22C0C157A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207;p45">
                <a:extLst>
                  <a:ext uri="{FF2B5EF4-FFF2-40B4-BE49-F238E27FC236}">
                    <a16:creationId xmlns:a16="http://schemas.microsoft.com/office/drawing/2014/main" id="{3EC620CE-84B6-38FC-D47B-DC0008D56D19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1208;p45">
                <a:extLst>
                  <a:ext uri="{FF2B5EF4-FFF2-40B4-BE49-F238E27FC236}">
                    <a16:creationId xmlns:a16="http://schemas.microsoft.com/office/drawing/2014/main" id="{F53238D7-DFF8-2DEA-4722-9D1D2BF68FF6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209;p45">
                <a:extLst>
                  <a:ext uri="{FF2B5EF4-FFF2-40B4-BE49-F238E27FC236}">
                    <a16:creationId xmlns:a16="http://schemas.microsoft.com/office/drawing/2014/main" id="{81B8E719-E772-47A4-F861-2BE3E4725F6B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2" name="Google Shape;334;p71">
            <a:extLst>
              <a:ext uri="{FF2B5EF4-FFF2-40B4-BE49-F238E27FC236}">
                <a16:creationId xmlns:a16="http://schemas.microsoft.com/office/drawing/2014/main" id="{2AF81B5E-0049-F766-2B1E-F1EB56AF8287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582279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1022025-EA72-DAA9-BF8A-417D135EF2A9}"/>
              </a:ext>
            </a:extLst>
          </p:cNvPr>
          <p:cNvGrpSpPr/>
          <p:nvPr/>
        </p:nvGrpSpPr>
        <p:grpSpPr>
          <a:xfrm>
            <a:off x="1251397" y="3104485"/>
            <a:ext cx="2342141" cy="900749"/>
            <a:chOff x="3021856" y="4221089"/>
            <a:chExt cx="1388864" cy="120099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8FC49C-F64A-CDD3-F7BD-99A367E95BC2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8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Automatically fetch data from Database once every month using Apache Airflow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F0B2DB-420D-DF72-8136-78896665242E}"/>
                </a:ext>
              </a:extLst>
            </p:cNvPr>
            <p:cNvSpPr txBox="1"/>
            <p:nvPr/>
          </p:nvSpPr>
          <p:spPr>
            <a:xfrm>
              <a:off x="3022797" y="4221089"/>
              <a:ext cx="138792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Database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4FE0ACA-F0DE-1C8E-CD7E-C8ADF33C6CB1}"/>
              </a:ext>
            </a:extLst>
          </p:cNvPr>
          <p:cNvGrpSpPr/>
          <p:nvPr/>
        </p:nvGrpSpPr>
        <p:grpSpPr>
          <a:xfrm>
            <a:off x="6381171" y="1830262"/>
            <a:ext cx="2521375" cy="1479656"/>
            <a:chOff x="2819268" y="4239579"/>
            <a:chExt cx="1538480" cy="197286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BD3B7-B7AF-393A-4D05-7068C0CC80BA}"/>
                </a:ext>
              </a:extLst>
            </p:cNvPr>
            <p:cNvSpPr txBox="1"/>
            <p:nvPr/>
          </p:nvSpPr>
          <p:spPr>
            <a:xfrm>
              <a:off x="2973822" y="4612013"/>
              <a:ext cx="1383926" cy="1600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new data automatically  goes through a cleaning process to ensure the data is always good to use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2C3DB7-E939-027A-96D7-89B2DA9DFA68}"/>
                </a:ext>
              </a:extLst>
            </p:cNvPr>
            <p:cNvSpPr txBox="1"/>
            <p:nvPr/>
          </p:nvSpPr>
          <p:spPr>
            <a:xfrm>
              <a:off x="2819268" y="4239579"/>
              <a:ext cx="138792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Cleaning Data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E8757D-F836-4820-AA83-E5D6234EE338}"/>
              </a:ext>
            </a:extLst>
          </p:cNvPr>
          <p:cNvGrpSpPr/>
          <p:nvPr/>
        </p:nvGrpSpPr>
        <p:grpSpPr>
          <a:xfrm>
            <a:off x="2144864" y="1418283"/>
            <a:ext cx="4684968" cy="2586951"/>
            <a:chOff x="2214607" y="1537278"/>
            <a:chExt cx="4684968" cy="258695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5EE8F4-8162-1B3B-CB51-18F263C73CA6}"/>
                </a:ext>
              </a:extLst>
            </p:cNvPr>
            <p:cNvGrpSpPr/>
            <p:nvPr/>
          </p:nvGrpSpPr>
          <p:grpSpPr>
            <a:xfrm>
              <a:off x="2214607" y="1611706"/>
              <a:ext cx="2999486" cy="1631258"/>
              <a:chOff x="3084428" y="2274836"/>
              <a:chExt cx="3999314" cy="2175010"/>
            </a:xfrm>
          </p:grpSpPr>
          <p:sp>
            <p:nvSpPr>
              <p:cNvPr id="32" name="Freeform: Shape 4">
                <a:extLst>
                  <a:ext uri="{FF2B5EF4-FFF2-40B4-BE49-F238E27FC236}">
                    <a16:creationId xmlns:a16="http://schemas.microsoft.com/office/drawing/2014/main" id="{E657A826-1085-CC18-6B6F-0CA289E28205}"/>
                  </a:ext>
                </a:extLst>
              </p:cNvPr>
              <p:cNvSpPr/>
              <p:nvPr/>
            </p:nvSpPr>
            <p:spPr>
              <a:xfrm rot="258179">
                <a:off x="3084428" y="2274836"/>
                <a:ext cx="1957449" cy="2175010"/>
              </a:xfrm>
              <a:custGeom>
                <a:avLst/>
                <a:gdLst>
                  <a:gd name="connsiteX0" fmla="*/ 1957449 w 1957449"/>
                  <a:gd name="connsiteY0" fmla="*/ 1553782 h 2175010"/>
                  <a:gd name="connsiteX1" fmla="*/ 1955973 w 1957449"/>
                  <a:gd name="connsiteY1" fmla="*/ 1555198 h 2175010"/>
                  <a:gd name="connsiteX2" fmla="*/ 1956873 w 1957449"/>
                  <a:gd name="connsiteY2" fmla="*/ 1553724 h 2175010"/>
                  <a:gd name="connsiteX3" fmla="*/ 1311269 w 1957449"/>
                  <a:gd name="connsiteY3" fmla="*/ 23520 h 2175010"/>
                  <a:gd name="connsiteX4" fmla="*/ 1238443 w 1957449"/>
                  <a:gd name="connsiteY4" fmla="*/ 111786 h 2175010"/>
                  <a:gd name="connsiteX5" fmla="*/ 1087505 w 1957449"/>
                  <a:gd name="connsiteY5" fmla="*/ 96570 h 2175010"/>
                  <a:gd name="connsiteX6" fmla="*/ 96570 w 1957449"/>
                  <a:gd name="connsiteY6" fmla="*/ 1087505 h 2175010"/>
                  <a:gd name="connsiteX7" fmla="*/ 1087505 w 1957449"/>
                  <a:gd name="connsiteY7" fmla="*/ 2078440 h 2175010"/>
                  <a:gd name="connsiteX8" fmla="*/ 1805373 w 1957449"/>
                  <a:gd name="connsiteY8" fmla="*/ 1767860 h 2175010"/>
                  <a:gd name="connsiteX9" fmla="*/ 1846426 w 1957449"/>
                  <a:gd name="connsiteY9" fmla="*/ 1717471 h 2175010"/>
                  <a:gd name="connsiteX10" fmla="*/ 1915427 w 1957449"/>
                  <a:gd name="connsiteY10" fmla="*/ 1789384 h 2175010"/>
                  <a:gd name="connsiteX11" fmla="*/ 1907488 w 1957449"/>
                  <a:gd name="connsiteY11" fmla="*/ 1800023 h 2175010"/>
                  <a:gd name="connsiteX12" fmla="*/ 1087505 w 1957449"/>
                  <a:gd name="connsiteY12" fmla="*/ 2175010 h 2175010"/>
                  <a:gd name="connsiteX13" fmla="*/ 0 w 1957449"/>
                  <a:gd name="connsiteY13" fmla="*/ 1087505 h 2175010"/>
                  <a:gd name="connsiteX14" fmla="*/ 1087505 w 1957449"/>
                  <a:gd name="connsiteY14" fmla="*/ 0 h 2175010"/>
                  <a:gd name="connsiteX15" fmla="*/ 1311269 w 1957449"/>
                  <a:gd name="connsiteY15" fmla="*/ 23520 h 217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7449" h="2175010">
                    <a:moveTo>
                      <a:pt x="1957449" y="1553782"/>
                    </a:moveTo>
                    <a:lnTo>
                      <a:pt x="1955973" y="1555198"/>
                    </a:lnTo>
                    <a:lnTo>
                      <a:pt x="1956873" y="1553724"/>
                    </a:lnTo>
                    <a:close/>
                    <a:moveTo>
                      <a:pt x="1311269" y="23520"/>
                    </a:moveTo>
                    <a:lnTo>
                      <a:pt x="1238443" y="111786"/>
                    </a:lnTo>
                    <a:cubicBezTo>
                      <a:pt x="1189615" y="100501"/>
                      <a:pt x="1139019" y="96570"/>
                      <a:pt x="1087505" y="96570"/>
                    </a:cubicBezTo>
                    <a:cubicBezTo>
                      <a:pt x="540227" y="96570"/>
                      <a:pt x="96570" y="540227"/>
                      <a:pt x="96570" y="1087505"/>
                    </a:cubicBezTo>
                    <a:cubicBezTo>
                      <a:pt x="96570" y="1634783"/>
                      <a:pt x="540227" y="2078440"/>
                      <a:pt x="1087505" y="2078440"/>
                    </a:cubicBezTo>
                    <a:cubicBezTo>
                      <a:pt x="1370888" y="2078440"/>
                      <a:pt x="1626488" y="1959485"/>
                      <a:pt x="1805373" y="1767860"/>
                    </a:cubicBezTo>
                    <a:lnTo>
                      <a:pt x="1846426" y="1717471"/>
                    </a:lnTo>
                    <a:lnTo>
                      <a:pt x="1915427" y="1789384"/>
                    </a:lnTo>
                    <a:lnTo>
                      <a:pt x="1907488" y="1800023"/>
                    </a:lnTo>
                    <a:cubicBezTo>
                      <a:pt x="1709253" y="2029968"/>
                      <a:pt x="1415318" y="2175010"/>
                      <a:pt x="1087505" y="2175010"/>
                    </a:cubicBezTo>
                    <a:cubicBezTo>
                      <a:pt x="486892" y="2175010"/>
                      <a:pt x="0" y="1688118"/>
                      <a:pt x="0" y="1087505"/>
                    </a:cubicBezTo>
                    <a:cubicBezTo>
                      <a:pt x="0" y="486892"/>
                      <a:pt x="486892" y="0"/>
                      <a:pt x="1087505" y="0"/>
                    </a:cubicBezTo>
                    <a:cubicBezTo>
                      <a:pt x="1164240" y="0"/>
                      <a:pt x="1239119" y="7948"/>
                      <a:pt x="1311269" y="235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5">
                <a:extLst>
                  <a:ext uri="{FF2B5EF4-FFF2-40B4-BE49-F238E27FC236}">
                    <a16:creationId xmlns:a16="http://schemas.microsoft.com/office/drawing/2014/main" id="{05FAF33A-EDB8-4135-618D-56311CFF671C}"/>
                  </a:ext>
                </a:extLst>
              </p:cNvPr>
              <p:cNvSpPr/>
              <p:nvPr/>
            </p:nvSpPr>
            <p:spPr>
              <a:xfrm rot="258179">
                <a:off x="3259310" y="2470568"/>
                <a:ext cx="1813216" cy="18132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5D1CEA75-8BBD-8C62-7CBD-904971D62FD0}"/>
                  </a:ext>
                </a:extLst>
              </p:cNvPr>
              <p:cNvSpPr/>
              <p:nvPr/>
            </p:nvSpPr>
            <p:spPr>
              <a:xfrm rot="258179">
                <a:off x="6026206" y="3044368"/>
                <a:ext cx="880263" cy="8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35" name="Isosceles Triangle 7">
                <a:extLst>
                  <a:ext uri="{FF2B5EF4-FFF2-40B4-BE49-F238E27FC236}">
                    <a16:creationId xmlns:a16="http://schemas.microsoft.com/office/drawing/2014/main" id="{7F3E0439-1193-1492-B593-764D4FE9F422}"/>
                  </a:ext>
                </a:extLst>
              </p:cNvPr>
              <p:cNvSpPr/>
              <p:nvPr/>
            </p:nvSpPr>
            <p:spPr>
              <a:xfrm rot="6324401">
                <a:off x="4391316" y="2301126"/>
                <a:ext cx="207144" cy="17857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36" name="Isosceles Triangle 8">
                <a:extLst>
                  <a:ext uri="{FF2B5EF4-FFF2-40B4-BE49-F238E27FC236}">
                    <a16:creationId xmlns:a16="http://schemas.microsoft.com/office/drawing/2014/main" id="{9795D01F-3D55-5703-DE35-B2745C346486}"/>
                  </a:ext>
                </a:extLst>
              </p:cNvPr>
              <p:cNvSpPr/>
              <p:nvPr/>
            </p:nvSpPr>
            <p:spPr>
              <a:xfrm rot="12900138">
                <a:off x="6790114" y="3764184"/>
                <a:ext cx="207144" cy="17857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37" name="Block Arc 9">
                <a:extLst>
                  <a:ext uri="{FF2B5EF4-FFF2-40B4-BE49-F238E27FC236}">
                    <a16:creationId xmlns:a16="http://schemas.microsoft.com/office/drawing/2014/main" id="{A72CD925-B89F-6230-C143-C87FF437D6B2}"/>
                  </a:ext>
                </a:extLst>
              </p:cNvPr>
              <p:cNvSpPr/>
              <p:nvPr/>
            </p:nvSpPr>
            <p:spPr>
              <a:xfrm rot="1859045">
                <a:off x="5798553" y="2849096"/>
                <a:ext cx="1285189" cy="1285189"/>
              </a:xfrm>
              <a:prstGeom prst="blockArc">
                <a:avLst>
                  <a:gd name="adj1" fmla="val 11468237"/>
                  <a:gd name="adj2" fmla="val 21556241"/>
                  <a:gd name="adj3" fmla="val 767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10">
                <a:extLst>
                  <a:ext uri="{FF2B5EF4-FFF2-40B4-BE49-F238E27FC236}">
                    <a16:creationId xmlns:a16="http://schemas.microsoft.com/office/drawing/2014/main" id="{D9A9D612-3CA1-1AB3-1047-6343F114B083}"/>
                  </a:ext>
                </a:extLst>
              </p:cNvPr>
              <p:cNvSpPr/>
              <p:nvPr/>
            </p:nvSpPr>
            <p:spPr>
              <a:xfrm rot="2842140">
                <a:off x="5415236" y="2828818"/>
                <a:ext cx="97254" cy="153035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2C937815-535B-7BA8-78D1-A0C10863A44B}"/>
                </a:ext>
              </a:extLst>
            </p:cNvPr>
            <p:cNvGrpSpPr/>
            <p:nvPr/>
          </p:nvGrpSpPr>
          <p:grpSpPr>
            <a:xfrm>
              <a:off x="3897455" y="2393168"/>
              <a:ext cx="3002120" cy="1639240"/>
              <a:chOff x="5328226" y="3316785"/>
              <a:chExt cx="4002826" cy="2185653"/>
            </a:xfrm>
            <a:solidFill>
              <a:schemeClr val="accent4"/>
            </a:solidFill>
          </p:grpSpPr>
          <p:sp>
            <p:nvSpPr>
              <p:cNvPr id="40" name="Freeform: Shape 12">
                <a:extLst>
                  <a:ext uri="{FF2B5EF4-FFF2-40B4-BE49-F238E27FC236}">
                    <a16:creationId xmlns:a16="http://schemas.microsoft.com/office/drawing/2014/main" id="{958CD127-9CBE-0497-396B-FE46A725183F}"/>
                  </a:ext>
                </a:extLst>
              </p:cNvPr>
              <p:cNvSpPr/>
              <p:nvPr/>
            </p:nvSpPr>
            <p:spPr>
              <a:xfrm rot="10865620">
                <a:off x="7373603" y="3316785"/>
                <a:ext cx="1957449" cy="2175010"/>
              </a:xfrm>
              <a:custGeom>
                <a:avLst/>
                <a:gdLst>
                  <a:gd name="connsiteX0" fmla="*/ 1957449 w 1957449"/>
                  <a:gd name="connsiteY0" fmla="*/ 1553782 h 2175010"/>
                  <a:gd name="connsiteX1" fmla="*/ 1955973 w 1957449"/>
                  <a:gd name="connsiteY1" fmla="*/ 1555198 h 2175010"/>
                  <a:gd name="connsiteX2" fmla="*/ 1956873 w 1957449"/>
                  <a:gd name="connsiteY2" fmla="*/ 1553724 h 2175010"/>
                  <a:gd name="connsiteX3" fmla="*/ 1311269 w 1957449"/>
                  <a:gd name="connsiteY3" fmla="*/ 23520 h 2175010"/>
                  <a:gd name="connsiteX4" fmla="*/ 1238443 w 1957449"/>
                  <a:gd name="connsiteY4" fmla="*/ 111786 h 2175010"/>
                  <a:gd name="connsiteX5" fmla="*/ 1087505 w 1957449"/>
                  <a:gd name="connsiteY5" fmla="*/ 96570 h 2175010"/>
                  <a:gd name="connsiteX6" fmla="*/ 96570 w 1957449"/>
                  <a:gd name="connsiteY6" fmla="*/ 1087505 h 2175010"/>
                  <a:gd name="connsiteX7" fmla="*/ 1087505 w 1957449"/>
                  <a:gd name="connsiteY7" fmla="*/ 2078440 h 2175010"/>
                  <a:gd name="connsiteX8" fmla="*/ 1805373 w 1957449"/>
                  <a:gd name="connsiteY8" fmla="*/ 1767860 h 2175010"/>
                  <a:gd name="connsiteX9" fmla="*/ 1846426 w 1957449"/>
                  <a:gd name="connsiteY9" fmla="*/ 1717471 h 2175010"/>
                  <a:gd name="connsiteX10" fmla="*/ 1915427 w 1957449"/>
                  <a:gd name="connsiteY10" fmla="*/ 1789384 h 2175010"/>
                  <a:gd name="connsiteX11" fmla="*/ 1907488 w 1957449"/>
                  <a:gd name="connsiteY11" fmla="*/ 1800023 h 2175010"/>
                  <a:gd name="connsiteX12" fmla="*/ 1087505 w 1957449"/>
                  <a:gd name="connsiteY12" fmla="*/ 2175010 h 2175010"/>
                  <a:gd name="connsiteX13" fmla="*/ 0 w 1957449"/>
                  <a:gd name="connsiteY13" fmla="*/ 1087505 h 2175010"/>
                  <a:gd name="connsiteX14" fmla="*/ 1087505 w 1957449"/>
                  <a:gd name="connsiteY14" fmla="*/ 0 h 2175010"/>
                  <a:gd name="connsiteX15" fmla="*/ 1311269 w 1957449"/>
                  <a:gd name="connsiteY15" fmla="*/ 23520 h 217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7449" h="2175010">
                    <a:moveTo>
                      <a:pt x="1957449" y="1553782"/>
                    </a:moveTo>
                    <a:lnTo>
                      <a:pt x="1955973" y="1555198"/>
                    </a:lnTo>
                    <a:lnTo>
                      <a:pt x="1956873" y="1553724"/>
                    </a:lnTo>
                    <a:close/>
                    <a:moveTo>
                      <a:pt x="1311269" y="23520"/>
                    </a:moveTo>
                    <a:lnTo>
                      <a:pt x="1238443" y="111786"/>
                    </a:lnTo>
                    <a:cubicBezTo>
                      <a:pt x="1189615" y="100501"/>
                      <a:pt x="1139019" y="96570"/>
                      <a:pt x="1087505" y="96570"/>
                    </a:cubicBezTo>
                    <a:cubicBezTo>
                      <a:pt x="540227" y="96570"/>
                      <a:pt x="96570" y="540227"/>
                      <a:pt x="96570" y="1087505"/>
                    </a:cubicBezTo>
                    <a:cubicBezTo>
                      <a:pt x="96570" y="1634783"/>
                      <a:pt x="540227" y="2078440"/>
                      <a:pt x="1087505" y="2078440"/>
                    </a:cubicBezTo>
                    <a:cubicBezTo>
                      <a:pt x="1370888" y="2078440"/>
                      <a:pt x="1626488" y="1959485"/>
                      <a:pt x="1805373" y="1767860"/>
                    </a:cubicBezTo>
                    <a:lnTo>
                      <a:pt x="1846426" y="1717471"/>
                    </a:lnTo>
                    <a:lnTo>
                      <a:pt x="1915427" y="1789384"/>
                    </a:lnTo>
                    <a:lnTo>
                      <a:pt x="1907488" y="1800023"/>
                    </a:lnTo>
                    <a:cubicBezTo>
                      <a:pt x="1709253" y="2029968"/>
                      <a:pt x="1415318" y="2175010"/>
                      <a:pt x="1087505" y="2175010"/>
                    </a:cubicBezTo>
                    <a:cubicBezTo>
                      <a:pt x="486892" y="2175010"/>
                      <a:pt x="0" y="1688118"/>
                      <a:pt x="0" y="1087505"/>
                    </a:cubicBezTo>
                    <a:cubicBezTo>
                      <a:pt x="0" y="486892"/>
                      <a:pt x="486892" y="0"/>
                      <a:pt x="1087505" y="0"/>
                    </a:cubicBezTo>
                    <a:cubicBezTo>
                      <a:pt x="1164240" y="0"/>
                      <a:pt x="1239119" y="7948"/>
                      <a:pt x="1311269" y="235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13">
                <a:extLst>
                  <a:ext uri="{FF2B5EF4-FFF2-40B4-BE49-F238E27FC236}">
                    <a16:creationId xmlns:a16="http://schemas.microsoft.com/office/drawing/2014/main" id="{CE8546CD-36B0-DCB6-7669-89DE65D5C615}"/>
                  </a:ext>
                </a:extLst>
              </p:cNvPr>
              <p:cNvSpPr/>
              <p:nvPr/>
            </p:nvSpPr>
            <p:spPr>
              <a:xfrm rot="10865620">
                <a:off x="7342285" y="3488624"/>
                <a:ext cx="1813216" cy="1813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225EA5D4-CCC6-294D-AA9B-6E174904840A}"/>
                  </a:ext>
                </a:extLst>
              </p:cNvPr>
              <p:cNvSpPr/>
              <p:nvPr/>
            </p:nvSpPr>
            <p:spPr>
              <a:xfrm rot="10865620">
                <a:off x="5505941" y="3976732"/>
                <a:ext cx="880263" cy="8802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43" name="Isosceles Triangle 15">
                <a:extLst>
                  <a:ext uri="{FF2B5EF4-FFF2-40B4-BE49-F238E27FC236}">
                    <a16:creationId xmlns:a16="http://schemas.microsoft.com/office/drawing/2014/main" id="{33D13028-C241-DD7B-68B2-B80FEA4A4193}"/>
                  </a:ext>
                </a:extLst>
              </p:cNvPr>
              <p:cNvSpPr/>
              <p:nvPr/>
            </p:nvSpPr>
            <p:spPr>
              <a:xfrm rot="16931842">
                <a:off x="7872109" y="5309579"/>
                <a:ext cx="207144" cy="17857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44" name="Isosceles Triangle 16">
                <a:extLst>
                  <a:ext uri="{FF2B5EF4-FFF2-40B4-BE49-F238E27FC236}">
                    <a16:creationId xmlns:a16="http://schemas.microsoft.com/office/drawing/2014/main" id="{F8B4E821-77E3-E4C6-7539-9E50BBB0EC1B}"/>
                  </a:ext>
                </a:extLst>
              </p:cNvPr>
              <p:cNvSpPr/>
              <p:nvPr/>
            </p:nvSpPr>
            <p:spPr>
              <a:xfrm rot="1907579">
                <a:off x="5395166" y="3983109"/>
                <a:ext cx="207144" cy="17857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45" name="Block Arc 17">
                <a:extLst>
                  <a:ext uri="{FF2B5EF4-FFF2-40B4-BE49-F238E27FC236}">
                    <a16:creationId xmlns:a16="http://schemas.microsoft.com/office/drawing/2014/main" id="{D66EE5B0-DC6C-B915-7368-5BD999ABC257}"/>
                  </a:ext>
                </a:extLst>
              </p:cNvPr>
              <p:cNvSpPr/>
              <p:nvPr/>
            </p:nvSpPr>
            <p:spPr>
              <a:xfrm rot="12466486">
                <a:off x="5328226" y="3765679"/>
                <a:ext cx="1285189" cy="1285189"/>
              </a:xfrm>
              <a:prstGeom prst="blockArc">
                <a:avLst>
                  <a:gd name="adj1" fmla="val 11468237"/>
                  <a:gd name="adj2" fmla="val 21556241"/>
                  <a:gd name="adj3" fmla="val 76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18">
                <a:extLst>
                  <a:ext uri="{FF2B5EF4-FFF2-40B4-BE49-F238E27FC236}">
                    <a16:creationId xmlns:a16="http://schemas.microsoft.com/office/drawing/2014/main" id="{29AC6A6B-B53C-1EFA-2896-9A100847CE57}"/>
                  </a:ext>
                </a:extLst>
              </p:cNvPr>
              <p:cNvSpPr/>
              <p:nvPr/>
            </p:nvSpPr>
            <p:spPr>
              <a:xfrm rot="13449581">
                <a:off x="6892218" y="3486235"/>
                <a:ext cx="97254" cy="15303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320D90-4108-3E16-475A-8E5EDF5FA548}"/>
                </a:ext>
              </a:extLst>
            </p:cNvPr>
            <p:cNvSpPr txBox="1"/>
            <p:nvPr/>
          </p:nvSpPr>
          <p:spPr>
            <a:xfrm>
              <a:off x="4613918" y="2255277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A4CC05-F496-F510-7CE5-7FC8EFF6D653}"/>
                </a:ext>
              </a:extLst>
            </p:cNvPr>
            <p:cNvSpPr txBox="1"/>
            <p:nvPr/>
          </p:nvSpPr>
          <p:spPr>
            <a:xfrm>
              <a:off x="4215799" y="296431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DE426C3-1A29-53CA-F567-11F94CB80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510" y="2044016"/>
              <a:ext cx="818017" cy="81801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99B64D1-8669-6189-00EE-9C33EA99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673" y="2825368"/>
              <a:ext cx="785715" cy="785715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491F7582-342F-41ED-B871-F152E729F77B}"/>
                </a:ext>
              </a:extLst>
            </p:cNvPr>
            <p:cNvSpPr/>
            <p:nvPr/>
          </p:nvSpPr>
          <p:spPr>
            <a:xfrm rot="258179">
              <a:off x="3155400" y="1537278"/>
              <a:ext cx="234103" cy="2445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50" name="Oval 6">
              <a:extLst>
                <a:ext uri="{FF2B5EF4-FFF2-40B4-BE49-F238E27FC236}">
                  <a16:creationId xmlns:a16="http://schemas.microsoft.com/office/drawing/2014/main" id="{C325F8E8-D95C-4F72-BAC6-B3532E74D847}"/>
                </a:ext>
              </a:extLst>
            </p:cNvPr>
            <p:cNvSpPr/>
            <p:nvPr/>
          </p:nvSpPr>
          <p:spPr>
            <a:xfrm rot="258179">
              <a:off x="5790272" y="3879682"/>
              <a:ext cx="234103" cy="2445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0F83F31E-6DDD-422D-A8C9-0A09ED1E3836}"/>
                </a:ext>
              </a:extLst>
            </p:cNvPr>
            <p:cNvSpPr/>
            <p:nvPr/>
          </p:nvSpPr>
          <p:spPr>
            <a:xfrm rot="258179">
              <a:off x="3865573" y="2833805"/>
              <a:ext cx="234103" cy="2445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64073" y="2313940"/>
            <a:ext cx="5074456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292673" y="1594789"/>
            <a:ext cx="747623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F0000"/>
                </a:solidFill>
              </a:rPr>
              <a:t>$ 139.130,85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3;p66">
            <a:extLst>
              <a:ext uri="{FF2B5EF4-FFF2-40B4-BE49-F238E27FC236}">
                <a16:creationId xmlns:a16="http://schemas.microsoft.com/office/drawing/2014/main" id="{99308C1A-4194-6BD2-E470-4EC5D8FF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858207" y="5188206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400"/>
              <a:t>8</a:t>
            </a:fld>
            <a:endParaRPr dirty="0"/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221447" y="4099535"/>
            <a:ext cx="3027890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41300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785864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58654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082703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1060</Words>
  <Application>Microsoft Office PowerPoint</Application>
  <PresentationFormat>On-screen Show (16:9)</PresentationFormat>
  <Paragraphs>292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Inter</vt:lpstr>
      <vt:lpstr>Work Sans ExtraBold</vt:lpstr>
      <vt:lpstr>Work Sans SemiBold</vt:lpstr>
      <vt:lpstr>Inter Medium</vt:lpstr>
      <vt:lpstr>gg sans</vt:lpstr>
      <vt:lpstr>Work Sans Medium</vt:lpstr>
      <vt:lpstr>Avenir</vt:lpstr>
      <vt:lpstr>Work Sans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77</cp:revision>
  <dcterms:modified xsi:type="dcterms:W3CDTF">2023-11-20T06:59:04Z</dcterms:modified>
</cp:coreProperties>
</file>